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1_8562F527.xml" ContentType="application/vnd.ms-powerpoint.comments+xml"/>
  <Override PartName="/ppt/comments/modernComment_198_8DC00E62.xml" ContentType="application/vnd.ms-powerpoint.comments+xml"/>
  <Override PartName="/ppt/notesSlides/notesSlide4.xml" ContentType="application/vnd.openxmlformats-officedocument.presentationml.notesSlide+xml"/>
  <Override PartName="/ppt/comments/modernComment_149_15DA92D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5"/>
  </p:sldMasterIdLst>
  <p:notesMasterIdLst>
    <p:notesMasterId r:id="rId24"/>
  </p:notesMasterIdLst>
  <p:handoutMasterIdLst>
    <p:handoutMasterId r:id="rId25"/>
  </p:handoutMasterIdLst>
  <p:sldIdLst>
    <p:sldId id="364" r:id="rId6"/>
    <p:sldId id="395" r:id="rId7"/>
    <p:sldId id="398" r:id="rId8"/>
    <p:sldId id="397" r:id="rId9"/>
    <p:sldId id="399" r:id="rId10"/>
    <p:sldId id="400" r:id="rId11"/>
    <p:sldId id="411" r:id="rId12"/>
    <p:sldId id="401" r:id="rId13"/>
    <p:sldId id="373" r:id="rId14"/>
    <p:sldId id="385" r:id="rId15"/>
    <p:sldId id="410" r:id="rId16"/>
    <p:sldId id="402" r:id="rId17"/>
    <p:sldId id="412" r:id="rId18"/>
    <p:sldId id="337" r:id="rId19"/>
    <p:sldId id="405" r:id="rId20"/>
    <p:sldId id="408" r:id="rId21"/>
    <p:sldId id="403" r:id="rId22"/>
    <p:sldId id="32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9FDF4D-5F1B-9E7D-5A60-3F3347E7C178}" name="Marissa Boladian" initials="MB" userId="S::mboladian@changemtg.com::285e9593-db00-448f-8ac5-bdd9ad93b467" providerId="AD"/>
  <p188:author id="{5BC9F965-D99E-59EB-5622-85ABE308B4FB}" name="Young Lee" initials="YL" userId="S::hylee@changemtg.com::44984a09-d792-415a-a9be-da4a0c81c3d9" providerId="AD"/>
  <p188:author id="{D87094F0-ADBD-E0F0-35A7-B8A16DD62C11}" name="David Tapscott" initials="DT" userId="S::dtapscott@changemtg.com::48369188-2cda-4c0f-b415-72203c503d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B61"/>
    <a:srgbClr val="D8D8D8"/>
    <a:srgbClr val="404040"/>
    <a:srgbClr val="F4ECDF"/>
    <a:srgbClr val="F2F2F2"/>
    <a:srgbClr val="828282"/>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D65E2-985A-DA4E-B8A9-AD82CB16BC6D}" v="399" dt="2023-03-23T18:14:27.837"/>
    <p1510:client id="{CB8A546A-269A-E561-427E-E92D3873C572}" v="1" dt="2023-03-23T18:15:10.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Hansen" userId="S::ehansen@changemtg.com::090ba5e1-b34b-4aa9-9d1b-613b4371c5b5" providerId="AD" clId="Web-{CB8A546A-269A-E561-427E-E92D3873C572}"/>
    <pc:docChg chg="">
      <pc:chgData name="Erin Hansen" userId="S::ehansen@changemtg.com::090ba5e1-b34b-4aa9-9d1b-613b4371c5b5" providerId="AD" clId="Web-{CB8A546A-269A-E561-427E-E92D3873C572}" dt="2023-03-23T18:15:10.467" v="0"/>
      <pc:docMkLst>
        <pc:docMk/>
      </pc:docMkLst>
      <pc:sldChg chg="modCm">
        <pc:chgData name="Erin Hansen" userId="S::ehansen@changemtg.com::090ba5e1-b34b-4aa9-9d1b-613b4371c5b5" providerId="AD" clId="Web-{CB8A546A-269A-E561-427E-E92D3873C572}" dt="2023-03-23T18:15:10.467" v="0"/>
        <pc:sldMkLst>
          <pc:docMk/>
          <pc:sldMk cId="366645978" sldId="329"/>
        </pc:sldMkLst>
        <pc:extLst>
          <p:ext xmlns:p="http://schemas.openxmlformats.org/presentationml/2006/main" uri="{D6D511B9-2390-475A-947B-AFAB55BFBCF1}">
            <pc226:cmChg xmlns:pc226="http://schemas.microsoft.com/office/powerpoint/2022/06/main/command" chg="mod">
              <pc226:chgData name="Erin Hansen" userId="S::ehansen@changemtg.com::090ba5e1-b34b-4aa9-9d1b-613b4371c5b5" providerId="AD" clId="Web-{CB8A546A-269A-E561-427E-E92D3873C572}" dt="2023-03-23T18:15:10.467" v="0"/>
              <pc2:cmMkLst xmlns:pc2="http://schemas.microsoft.com/office/powerpoint/2019/9/main/command">
                <pc:docMk/>
                <pc:sldMk cId="366645978" sldId="329"/>
                <pc2:cmMk id="{32FFE3A0-FF3D-4915-B09F-630AE8E162A8}"/>
              </pc2:cmMkLst>
            </pc226:cmChg>
          </p:ext>
        </pc:extLst>
      </pc:sldChg>
    </pc:docChg>
  </pc:docChgLst>
  <pc:docChgLst>
    <pc:chgData name="Erin Hansen" userId="S::ehansen@changemtg.com::090ba5e1-b34b-4aa9-9d1b-613b4371c5b5" providerId="AD" clId="Web-{DCB07D10-3317-39AB-832D-2810ECF15541}"/>
    <pc:docChg chg="modSld">
      <pc:chgData name="Erin Hansen" userId="S::ehansen@changemtg.com::090ba5e1-b34b-4aa9-9d1b-613b4371c5b5" providerId="AD" clId="Web-{DCB07D10-3317-39AB-832D-2810ECF15541}" dt="2023-02-02T22:05:57.064" v="39"/>
      <pc:docMkLst>
        <pc:docMk/>
      </pc:docMkLst>
      <pc:sldChg chg="addSp delSp modSp">
        <pc:chgData name="Erin Hansen" userId="S::ehansen@changemtg.com::090ba5e1-b34b-4aa9-9d1b-613b4371c5b5" providerId="AD" clId="Web-{DCB07D10-3317-39AB-832D-2810ECF15541}" dt="2023-02-02T22:05:57.064" v="39"/>
        <pc:sldMkLst>
          <pc:docMk/>
          <pc:sldMk cId="366645978" sldId="329"/>
        </pc:sldMkLst>
        <pc:spChg chg="mod">
          <ac:chgData name="Erin Hansen" userId="S::ehansen@changemtg.com::090ba5e1-b34b-4aa9-9d1b-613b4371c5b5" providerId="AD" clId="Web-{DCB07D10-3317-39AB-832D-2810ECF15541}" dt="2023-02-02T22:02:13.892" v="16" actId="20577"/>
          <ac:spMkLst>
            <pc:docMk/>
            <pc:sldMk cId="366645978" sldId="329"/>
            <ac:spMk id="6" creationId="{0B58ACAA-E3B1-97C1-D844-1229FF373747}"/>
          </ac:spMkLst>
        </pc:spChg>
        <pc:spChg chg="mod">
          <ac:chgData name="Erin Hansen" userId="S::ehansen@changemtg.com::090ba5e1-b34b-4aa9-9d1b-613b4371c5b5" providerId="AD" clId="Web-{DCB07D10-3317-39AB-832D-2810ECF15541}" dt="2023-02-02T22:04:29.886" v="25" actId="20577"/>
          <ac:spMkLst>
            <pc:docMk/>
            <pc:sldMk cId="366645978" sldId="329"/>
            <ac:spMk id="9" creationId="{67B286A9-DAD3-C598-0F6B-A7F26BBEA380}"/>
          </ac:spMkLst>
        </pc:spChg>
        <pc:spChg chg="mod">
          <ac:chgData name="Erin Hansen" userId="S::ehansen@changemtg.com::090ba5e1-b34b-4aa9-9d1b-613b4371c5b5" providerId="AD" clId="Web-{DCB07D10-3317-39AB-832D-2810ECF15541}" dt="2023-02-02T22:01:46.874" v="3" actId="20577"/>
          <ac:spMkLst>
            <pc:docMk/>
            <pc:sldMk cId="366645978" sldId="329"/>
            <ac:spMk id="11" creationId="{B5B36AD2-6CF2-4B03-76C0-39C2F6F0EB96}"/>
          </ac:spMkLst>
        </pc:spChg>
        <pc:picChg chg="add mod">
          <ac:chgData name="Erin Hansen" userId="S::ehansen@changemtg.com::090ba5e1-b34b-4aa9-9d1b-613b4371c5b5" providerId="AD" clId="Web-{DCB07D10-3317-39AB-832D-2810ECF15541}" dt="2023-02-02T22:05:55.783" v="38" actId="1076"/>
          <ac:picMkLst>
            <pc:docMk/>
            <pc:sldMk cId="366645978" sldId="329"/>
            <ac:picMk id="10" creationId="{CD59061F-EF27-10AF-C565-F76803B02B84}"/>
          </ac:picMkLst>
        </pc:picChg>
        <pc:picChg chg="del mod">
          <ac:chgData name="Erin Hansen" userId="S::ehansen@changemtg.com::090ba5e1-b34b-4aa9-9d1b-613b4371c5b5" providerId="AD" clId="Web-{DCB07D10-3317-39AB-832D-2810ECF15541}" dt="2023-02-02T22:05:57.064" v="39"/>
          <ac:picMkLst>
            <pc:docMk/>
            <pc:sldMk cId="366645978" sldId="329"/>
            <ac:picMk id="1026" creationId="{EBB3C8EE-EABA-EC21-23BD-05F1F8C735F6}"/>
          </ac:picMkLst>
        </pc:picChg>
      </pc:sldChg>
      <pc:sldChg chg="modSp">
        <pc:chgData name="Erin Hansen" userId="S::ehansen@changemtg.com::090ba5e1-b34b-4aa9-9d1b-613b4371c5b5" providerId="AD" clId="Web-{DCB07D10-3317-39AB-832D-2810ECF15541}" dt="2023-02-02T22:05:14.155" v="33" actId="20577"/>
        <pc:sldMkLst>
          <pc:docMk/>
          <pc:sldMk cId="2071372708" sldId="373"/>
        </pc:sldMkLst>
        <pc:spChg chg="mod">
          <ac:chgData name="Erin Hansen" userId="S::ehansen@changemtg.com::090ba5e1-b34b-4aa9-9d1b-613b4371c5b5" providerId="AD" clId="Web-{DCB07D10-3317-39AB-832D-2810ECF15541}" dt="2023-02-02T22:04:46.715" v="28" actId="20577"/>
          <ac:spMkLst>
            <pc:docMk/>
            <pc:sldMk cId="2071372708" sldId="373"/>
            <ac:spMk id="5" creationId="{51FDF284-FA7F-14E5-0237-FFE8D46B86D1}"/>
          </ac:spMkLst>
        </pc:spChg>
        <pc:spChg chg="mod">
          <ac:chgData name="Erin Hansen" userId="S::ehansen@changemtg.com::090ba5e1-b34b-4aa9-9d1b-613b4371c5b5" providerId="AD" clId="Web-{DCB07D10-3317-39AB-832D-2810ECF15541}" dt="2023-02-02T22:05:14.155" v="33" actId="20577"/>
          <ac:spMkLst>
            <pc:docMk/>
            <pc:sldMk cId="2071372708" sldId="373"/>
            <ac:spMk id="7" creationId="{040BBEB5-BA28-493C-CC49-6DEA1C37FDCC}"/>
          </ac:spMkLst>
        </pc:spChg>
      </pc:sldChg>
    </pc:docChg>
  </pc:docChgLst>
  <pc:docChgLst>
    <pc:chgData name="Marissa Boladian" userId="S::mboladian@changemtg.com::285e9593-db00-448f-8ac5-bdd9ad93b467" providerId="AD" clId="Web-{93D59C7F-EB1E-424D-BD21-C57BB7AB7B50}"/>
    <pc:docChg chg="">
      <pc:chgData name="Marissa Boladian" userId="S::mboladian@changemtg.com::285e9593-db00-448f-8ac5-bdd9ad93b467" providerId="AD" clId="Web-{93D59C7F-EB1E-424D-BD21-C57BB7AB7B50}" dt="2022-12-12T23:23:29.308" v="1"/>
      <pc:docMkLst>
        <pc:docMk/>
      </pc:docMkLst>
      <pc:sldChg chg="modCm">
        <pc:chgData name="Marissa Boladian" userId="S::mboladian@changemtg.com::285e9593-db00-448f-8ac5-bdd9ad93b467" providerId="AD" clId="Web-{93D59C7F-EB1E-424D-BD21-C57BB7AB7B50}" dt="2022-12-12T23:23:29.308" v="1"/>
        <pc:sldMkLst>
          <pc:docMk/>
          <pc:sldMk cId="366645978" sldId="329"/>
        </pc:sldMkLst>
      </pc:sldChg>
      <pc:sldChg chg="modCm">
        <pc:chgData name="Marissa Boladian" userId="S::mboladian@changemtg.com::285e9593-db00-448f-8ac5-bdd9ad93b467" providerId="AD" clId="Web-{93D59C7F-EB1E-424D-BD21-C57BB7AB7B50}" dt="2022-12-12T23:23:09.073" v="0"/>
        <pc:sldMkLst>
          <pc:docMk/>
          <pc:sldMk cId="2655062628" sldId="366"/>
        </pc:sldMkLst>
      </pc:sldChg>
    </pc:docChg>
  </pc:docChgLst>
  <pc:docChgLst>
    <pc:chgData name="Erin Hansen" userId="090ba5e1-b34b-4aa9-9d1b-613b4371c5b5" providerId="ADAL" clId="{9ADEE946-42B0-6640-9595-26468B246FAD}"/>
    <pc:docChg chg="undo custSel addSld delSld modSld">
      <pc:chgData name="Erin Hansen" userId="090ba5e1-b34b-4aa9-9d1b-613b4371c5b5" providerId="ADAL" clId="{9ADEE946-42B0-6640-9595-26468B246FAD}" dt="2022-12-07T23:24:43.549" v="962" actId="20577"/>
      <pc:docMkLst>
        <pc:docMk/>
      </pc:docMkLst>
      <pc:sldChg chg="modSp mod">
        <pc:chgData name="Erin Hansen" userId="090ba5e1-b34b-4aa9-9d1b-613b4371c5b5" providerId="ADAL" clId="{9ADEE946-42B0-6640-9595-26468B246FAD}" dt="2022-12-07T23:24:20.384" v="960" actId="20577"/>
        <pc:sldMkLst>
          <pc:docMk/>
          <pc:sldMk cId="2165604321" sldId="365"/>
        </pc:sldMkLst>
        <pc:spChg chg="mod">
          <ac:chgData name="Erin Hansen" userId="090ba5e1-b34b-4aa9-9d1b-613b4371c5b5" providerId="ADAL" clId="{9ADEE946-42B0-6640-9595-26468B246FAD}" dt="2022-12-07T23:24:20.384" v="960" actId="20577"/>
          <ac:spMkLst>
            <pc:docMk/>
            <pc:sldMk cId="2165604321" sldId="365"/>
            <ac:spMk id="11" creationId="{EEBC539F-8F2C-C947-B6B3-1BFE277CF341}"/>
          </ac:spMkLst>
        </pc:spChg>
      </pc:sldChg>
      <pc:sldChg chg="modSp del mod">
        <pc:chgData name="Erin Hansen" userId="090ba5e1-b34b-4aa9-9d1b-613b4371c5b5" providerId="ADAL" clId="{9ADEE946-42B0-6640-9595-26468B246FAD}" dt="2022-12-07T23:18:43.307" v="957" actId="2696"/>
        <pc:sldMkLst>
          <pc:docMk/>
          <pc:sldMk cId="3988678726" sldId="370"/>
        </pc:sldMkLst>
        <pc:picChg chg="mod modCrop">
          <ac:chgData name="Erin Hansen" userId="090ba5e1-b34b-4aa9-9d1b-613b4371c5b5" providerId="ADAL" clId="{9ADEE946-42B0-6640-9595-26468B246FAD}" dt="2022-12-07T23:14:02.939" v="952" actId="688"/>
          <ac:picMkLst>
            <pc:docMk/>
            <pc:sldMk cId="3988678726" sldId="370"/>
            <ac:picMk id="6" creationId="{8395ED8B-8D27-B541-9909-8835B2DA470B}"/>
          </ac:picMkLst>
        </pc:picChg>
      </pc:sldChg>
      <pc:sldChg chg="modSp mod">
        <pc:chgData name="Erin Hansen" userId="090ba5e1-b34b-4aa9-9d1b-613b4371c5b5" providerId="ADAL" clId="{9ADEE946-42B0-6640-9595-26468B246FAD}" dt="2022-12-07T22:45:40.947" v="162" actId="1076"/>
        <pc:sldMkLst>
          <pc:docMk/>
          <pc:sldMk cId="3220449014" sldId="372"/>
        </pc:sldMkLst>
        <pc:picChg chg="mod">
          <ac:chgData name="Erin Hansen" userId="090ba5e1-b34b-4aa9-9d1b-613b4371c5b5" providerId="ADAL" clId="{9ADEE946-42B0-6640-9595-26468B246FAD}" dt="2022-12-07T22:45:40.947" v="162" actId="1076"/>
          <ac:picMkLst>
            <pc:docMk/>
            <pc:sldMk cId="3220449014" sldId="372"/>
            <ac:picMk id="4" creationId="{E89A10AD-726E-21DD-06B8-7CC9E01392B3}"/>
          </ac:picMkLst>
        </pc:picChg>
      </pc:sldChg>
      <pc:sldChg chg="modSp mod">
        <pc:chgData name="Erin Hansen" userId="090ba5e1-b34b-4aa9-9d1b-613b4371c5b5" providerId="ADAL" clId="{9ADEE946-42B0-6640-9595-26468B246FAD}" dt="2022-12-07T23:24:43.549" v="962" actId="20577"/>
        <pc:sldMkLst>
          <pc:docMk/>
          <pc:sldMk cId="250808205" sldId="375"/>
        </pc:sldMkLst>
        <pc:spChg chg="mod">
          <ac:chgData name="Erin Hansen" userId="090ba5e1-b34b-4aa9-9d1b-613b4371c5b5" providerId="ADAL" clId="{9ADEE946-42B0-6640-9595-26468B246FAD}" dt="2022-12-07T23:24:43.549" v="962" actId="20577"/>
          <ac:spMkLst>
            <pc:docMk/>
            <pc:sldMk cId="250808205" sldId="375"/>
            <ac:spMk id="7" creationId="{5AEB8DA0-45AF-DF66-1812-DF347A08D9B6}"/>
          </ac:spMkLst>
        </pc:spChg>
      </pc:sldChg>
      <pc:sldChg chg="addSp delSp modSp mod">
        <pc:chgData name="Erin Hansen" userId="090ba5e1-b34b-4aa9-9d1b-613b4371c5b5" providerId="ADAL" clId="{9ADEE946-42B0-6640-9595-26468B246FAD}" dt="2022-12-07T23:17:11.295" v="956" actId="1076"/>
        <pc:sldMkLst>
          <pc:docMk/>
          <pc:sldMk cId="2274240322" sldId="376"/>
        </pc:sldMkLst>
        <pc:spChg chg="del mod">
          <ac:chgData name="Erin Hansen" userId="090ba5e1-b34b-4aa9-9d1b-613b4371c5b5" providerId="ADAL" clId="{9ADEE946-42B0-6640-9595-26468B246FAD}" dt="2022-12-07T22:57:39.666" v="472" actId="478"/>
          <ac:spMkLst>
            <pc:docMk/>
            <pc:sldMk cId="2274240322" sldId="376"/>
            <ac:spMk id="4" creationId="{2AF06580-0A6F-DFAD-E945-FDE0C6025A7A}"/>
          </ac:spMkLst>
        </pc:spChg>
        <pc:spChg chg="add mod">
          <ac:chgData name="Erin Hansen" userId="090ba5e1-b34b-4aa9-9d1b-613b4371c5b5" providerId="ADAL" clId="{9ADEE946-42B0-6640-9595-26468B246FAD}" dt="2022-12-07T22:57:40.489" v="473"/>
          <ac:spMkLst>
            <pc:docMk/>
            <pc:sldMk cId="2274240322" sldId="376"/>
            <ac:spMk id="9" creationId="{6E9B71FA-EC10-544E-8D6B-61C9C422D866}"/>
          </ac:spMkLst>
        </pc:spChg>
        <pc:picChg chg="add del">
          <ac:chgData name="Erin Hansen" userId="090ba5e1-b34b-4aa9-9d1b-613b4371c5b5" providerId="ADAL" clId="{9ADEE946-42B0-6640-9595-26468B246FAD}" dt="2022-12-07T22:45:08.327" v="155" actId="478"/>
          <ac:picMkLst>
            <pc:docMk/>
            <pc:sldMk cId="2274240322" sldId="376"/>
            <ac:picMk id="3" creationId="{DB5C876D-2D82-2F48-BB84-9F86AA47B31B}"/>
          </ac:picMkLst>
        </pc:picChg>
        <pc:picChg chg="add del mod">
          <ac:chgData name="Erin Hansen" userId="090ba5e1-b34b-4aa9-9d1b-613b4371c5b5" providerId="ADAL" clId="{9ADEE946-42B0-6640-9595-26468B246FAD}" dt="2022-12-07T23:17:04.483" v="954" actId="478"/>
          <ac:picMkLst>
            <pc:docMk/>
            <pc:sldMk cId="2274240322" sldId="376"/>
            <ac:picMk id="6" creationId="{95B14A71-3AC9-A94A-B4E4-917D79B03B91}"/>
          </ac:picMkLst>
        </pc:picChg>
        <pc:picChg chg="add mod">
          <ac:chgData name="Erin Hansen" userId="090ba5e1-b34b-4aa9-9d1b-613b4371c5b5" providerId="ADAL" clId="{9ADEE946-42B0-6640-9595-26468B246FAD}" dt="2022-12-07T23:17:11.295" v="956" actId="1076"/>
          <ac:picMkLst>
            <pc:docMk/>
            <pc:sldMk cId="2274240322" sldId="376"/>
            <ac:picMk id="12" creationId="{F9C09DD7-8747-7141-9284-D6AEC34CA1CB}"/>
          </ac:picMkLst>
        </pc:picChg>
        <pc:cxnChg chg="del mod">
          <ac:chgData name="Erin Hansen" userId="090ba5e1-b34b-4aa9-9d1b-613b4371c5b5" providerId="ADAL" clId="{9ADEE946-42B0-6640-9595-26468B246FAD}" dt="2022-12-07T22:57:39.666" v="472" actId="478"/>
          <ac:cxnSpMkLst>
            <pc:docMk/>
            <pc:sldMk cId="2274240322" sldId="376"/>
            <ac:cxnSpMk id="8" creationId="{2C405F61-779D-F241-B70B-D4B110411F7C}"/>
          </ac:cxnSpMkLst>
        </pc:cxnChg>
        <pc:cxnChg chg="add mod">
          <ac:chgData name="Erin Hansen" userId="090ba5e1-b34b-4aa9-9d1b-613b4371c5b5" providerId="ADAL" clId="{9ADEE946-42B0-6640-9595-26468B246FAD}" dt="2022-12-07T22:57:40.489" v="473"/>
          <ac:cxnSpMkLst>
            <pc:docMk/>
            <pc:sldMk cId="2274240322" sldId="376"/>
            <ac:cxnSpMk id="11" creationId="{6FE3BF5D-7154-C44D-844E-A2479D6B89BC}"/>
          </ac:cxnSpMkLst>
        </pc:cxnChg>
      </pc:sldChg>
      <pc:sldChg chg="addSp delSp modSp mod">
        <pc:chgData name="Erin Hansen" userId="090ba5e1-b34b-4aa9-9d1b-613b4371c5b5" providerId="ADAL" clId="{9ADEE946-42B0-6640-9595-26468B246FAD}" dt="2022-12-07T23:19:04.172" v="959"/>
        <pc:sldMkLst>
          <pc:docMk/>
          <pc:sldMk cId="1400839065" sldId="384"/>
        </pc:sldMkLst>
        <pc:spChg chg="add mod">
          <ac:chgData name="Erin Hansen" userId="090ba5e1-b34b-4aa9-9d1b-613b4371c5b5" providerId="ADAL" clId="{9ADEE946-42B0-6640-9595-26468B246FAD}" dt="2022-12-07T23:19:04.172" v="959"/>
          <ac:spMkLst>
            <pc:docMk/>
            <pc:sldMk cId="1400839065" sldId="384"/>
            <ac:spMk id="9" creationId="{5168AF98-ED81-D44A-B275-E87C874B7BC6}"/>
          </ac:spMkLst>
        </pc:spChg>
        <pc:spChg chg="del">
          <ac:chgData name="Erin Hansen" userId="090ba5e1-b34b-4aa9-9d1b-613b4371c5b5" providerId="ADAL" clId="{9ADEE946-42B0-6640-9595-26468B246FAD}" dt="2022-12-07T23:19:03.449" v="958" actId="478"/>
          <ac:spMkLst>
            <pc:docMk/>
            <pc:sldMk cId="1400839065" sldId="384"/>
            <ac:spMk id="15" creationId="{6A58DD4E-54BB-5960-0FC7-2964DD89419C}"/>
          </ac:spMkLst>
        </pc:spChg>
        <pc:cxnChg chg="del">
          <ac:chgData name="Erin Hansen" userId="090ba5e1-b34b-4aa9-9d1b-613b4371c5b5" providerId="ADAL" clId="{9ADEE946-42B0-6640-9595-26468B246FAD}" dt="2022-12-07T23:19:03.449" v="958" actId="478"/>
          <ac:cxnSpMkLst>
            <pc:docMk/>
            <pc:sldMk cId="1400839065" sldId="384"/>
            <ac:cxnSpMk id="12" creationId="{10DF4C2D-CA38-154D-86DC-6914DF037F32}"/>
          </ac:cxnSpMkLst>
        </pc:cxnChg>
        <pc:cxnChg chg="add mod">
          <ac:chgData name="Erin Hansen" userId="090ba5e1-b34b-4aa9-9d1b-613b4371c5b5" providerId="ADAL" clId="{9ADEE946-42B0-6640-9595-26468B246FAD}" dt="2022-12-07T23:19:04.172" v="959"/>
          <ac:cxnSpMkLst>
            <pc:docMk/>
            <pc:sldMk cId="1400839065" sldId="384"/>
            <ac:cxnSpMk id="13" creationId="{4569B4AB-13F1-3D40-9A3C-9FB27DF6B0A8}"/>
          </ac:cxnSpMkLst>
        </pc:cxnChg>
      </pc:sldChg>
      <pc:sldChg chg="addSp delSp modSp mod">
        <pc:chgData name="Erin Hansen" userId="090ba5e1-b34b-4aa9-9d1b-613b4371c5b5" providerId="ADAL" clId="{9ADEE946-42B0-6640-9595-26468B246FAD}" dt="2022-12-07T23:11:38.969" v="947" actId="1038"/>
        <pc:sldMkLst>
          <pc:docMk/>
          <pc:sldMk cId="1062786829" sldId="385"/>
        </pc:sldMkLst>
        <pc:spChg chg="add mod">
          <ac:chgData name="Erin Hansen" userId="090ba5e1-b34b-4aa9-9d1b-613b4371c5b5" providerId="ADAL" clId="{9ADEE946-42B0-6640-9595-26468B246FAD}" dt="2022-12-07T23:07:44.650" v="923"/>
          <ac:spMkLst>
            <pc:docMk/>
            <pc:sldMk cId="1062786829" sldId="385"/>
            <ac:spMk id="9" creationId="{97D0A116-ABE3-F441-B53E-E4B57A2ADCE0}"/>
          </ac:spMkLst>
        </pc:spChg>
        <pc:spChg chg="del">
          <ac:chgData name="Erin Hansen" userId="090ba5e1-b34b-4aa9-9d1b-613b4371c5b5" providerId="ADAL" clId="{9ADEE946-42B0-6640-9595-26468B246FAD}" dt="2022-12-07T23:07:38.403" v="922" actId="478"/>
          <ac:spMkLst>
            <pc:docMk/>
            <pc:sldMk cId="1062786829" sldId="385"/>
            <ac:spMk id="14" creationId="{ADF9BCB3-4505-004F-9DDF-816DB841CA45}"/>
          </ac:spMkLst>
        </pc:spChg>
        <pc:picChg chg="add del mod">
          <ac:chgData name="Erin Hansen" userId="090ba5e1-b34b-4aa9-9d1b-613b4371c5b5" providerId="ADAL" clId="{9ADEE946-42B0-6640-9595-26468B246FAD}" dt="2022-12-07T23:07:49.554" v="925" actId="478"/>
          <ac:picMkLst>
            <pc:docMk/>
            <pc:sldMk cId="1062786829" sldId="385"/>
            <ac:picMk id="7" creationId="{BC397721-A942-EF4E-9FD9-6121016C95B8}"/>
          </ac:picMkLst>
        </pc:picChg>
        <pc:picChg chg="add mod">
          <ac:chgData name="Erin Hansen" userId="090ba5e1-b34b-4aa9-9d1b-613b4371c5b5" providerId="ADAL" clId="{9ADEE946-42B0-6640-9595-26468B246FAD}" dt="2022-12-07T23:11:38.969" v="947" actId="1038"/>
          <ac:picMkLst>
            <pc:docMk/>
            <pc:sldMk cId="1062786829" sldId="385"/>
            <ac:picMk id="11" creationId="{8E579CBC-8357-6A4E-8464-9958E49DCA4A}"/>
          </ac:picMkLst>
        </pc:picChg>
        <pc:cxnChg chg="add mod">
          <ac:chgData name="Erin Hansen" userId="090ba5e1-b34b-4aa9-9d1b-613b4371c5b5" providerId="ADAL" clId="{9ADEE946-42B0-6640-9595-26468B246FAD}" dt="2022-12-07T23:07:44.650" v="923"/>
          <ac:cxnSpMkLst>
            <pc:docMk/>
            <pc:sldMk cId="1062786829" sldId="385"/>
            <ac:cxnSpMk id="10" creationId="{477B45A6-B295-5140-B5FE-BEA31C15F94A}"/>
          </ac:cxnSpMkLst>
        </pc:cxnChg>
        <pc:cxnChg chg="del">
          <ac:chgData name="Erin Hansen" userId="090ba5e1-b34b-4aa9-9d1b-613b4371c5b5" providerId="ADAL" clId="{9ADEE946-42B0-6640-9595-26468B246FAD}" dt="2022-12-07T23:07:38.403" v="922" actId="478"/>
          <ac:cxnSpMkLst>
            <pc:docMk/>
            <pc:sldMk cId="1062786829" sldId="385"/>
            <ac:cxnSpMk id="16" creationId="{254A68FF-5223-7141-85DD-5FAC59F17958}"/>
          </ac:cxnSpMkLst>
        </pc:cxnChg>
      </pc:sldChg>
      <pc:sldChg chg="addSp delSp modSp mod">
        <pc:chgData name="Erin Hansen" userId="090ba5e1-b34b-4aa9-9d1b-613b4371c5b5" providerId="ADAL" clId="{9ADEE946-42B0-6640-9595-26468B246FAD}" dt="2022-12-07T22:14:29.279" v="153" actId="1076"/>
        <pc:sldMkLst>
          <pc:docMk/>
          <pc:sldMk cId="86779712" sldId="386"/>
        </pc:sldMkLst>
        <pc:spChg chg="mod">
          <ac:chgData name="Erin Hansen" userId="090ba5e1-b34b-4aa9-9d1b-613b4371c5b5" providerId="ADAL" clId="{9ADEE946-42B0-6640-9595-26468B246FAD}" dt="2022-12-07T22:14:12.548" v="150" actId="20577"/>
          <ac:spMkLst>
            <pc:docMk/>
            <pc:sldMk cId="86779712" sldId="386"/>
            <ac:spMk id="7" creationId="{10CB6F0E-62C5-6A45-A4A4-606E3DC926BD}"/>
          </ac:spMkLst>
        </pc:spChg>
        <pc:spChg chg="add del mod">
          <ac:chgData name="Erin Hansen" userId="090ba5e1-b34b-4aa9-9d1b-613b4371c5b5" providerId="ADAL" clId="{9ADEE946-42B0-6640-9595-26468B246FAD}" dt="2022-12-07T22:14:23.455" v="152" actId="478"/>
          <ac:spMkLst>
            <pc:docMk/>
            <pc:sldMk cId="86779712" sldId="386"/>
            <ac:spMk id="9" creationId="{DEDF98B8-D2D2-BB4C-93B5-198009A72426}"/>
          </ac:spMkLst>
        </pc:spChg>
        <pc:picChg chg="mod">
          <ac:chgData name="Erin Hansen" userId="090ba5e1-b34b-4aa9-9d1b-613b4371c5b5" providerId="ADAL" clId="{9ADEE946-42B0-6640-9595-26468B246FAD}" dt="2022-12-07T22:14:29.279" v="153" actId="1076"/>
          <ac:picMkLst>
            <pc:docMk/>
            <pc:sldMk cId="86779712" sldId="386"/>
            <ac:picMk id="8" creationId="{0205D8D5-D861-5744-BC53-6AF435F5A031}"/>
          </ac:picMkLst>
        </pc:picChg>
      </pc:sldChg>
      <pc:sldChg chg="addSp delSp modSp mod">
        <pc:chgData name="Erin Hansen" userId="090ba5e1-b34b-4aa9-9d1b-613b4371c5b5" providerId="ADAL" clId="{9ADEE946-42B0-6640-9595-26468B246FAD}" dt="2022-12-07T23:07:03.973" v="917" actId="255"/>
        <pc:sldMkLst>
          <pc:docMk/>
          <pc:sldMk cId="2446980476" sldId="387"/>
        </pc:sldMkLst>
        <pc:spChg chg="add del mod">
          <ac:chgData name="Erin Hansen" userId="090ba5e1-b34b-4aa9-9d1b-613b4371c5b5" providerId="ADAL" clId="{9ADEE946-42B0-6640-9595-26468B246FAD}" dt="2022-12-07T21:46:15.603" v="8" actId="478"/>
          <ac:spMkLst>
            <pc:docMk/>
            <pc:sldMk cId="2446980476" sldId="387"/>
            <ac:spMk id="8" creationId="{CDA1D175-BFAF-CF48-A4EC-6B32511BC949}"/>
          </ac:spMkLst>
        </pc:spChg>
        <pc:spChg chg="add mod">
          <ac:chgData name="Erin Hansen" userId="090ba5e1-b34b-4aa9-9d1b-613b4371c5b5" providerId="ADAL" clId="{9ADEE946-42B0-6640-9595-26468B246FAD}" dt="2022-12-07T22:57:49.487" v="475"/>
          <ac:spMkLst>
            <pc:docMk/>
            <pc:sldMk cId="2446980476" sldId="387"/>
            <ac:spMk id="10" creationId="{82510E93-1AFF-2643-8B51-587CD333C6CE}"/>
          </ac:spMkLst>
        </pc:spChg>
        <pc:spChg chg="mod">
          <ac:chgData name="Erin Hansen" userId="090ba5e1-b34b-4aa9-9d1b-613b4371c5b5" providerId="ADAL" clId="{9ADEE946-42B0-6640-9595-26468B246FAD}" dt="2022-12-07T21:46:20.891" v="9" actId="1076"/>
          <ac:spMkLst>
            <pc:docMk/>
            <pc:sldMk cId="2446980476" sldId="387"/>
            <ac:spMk id="11" creationId="{5750A3B1-B1E7-D44D-9737-0B383AD6E236}"/>
          </ac:spMkLst>
        </pc:spChg>
        <pc:spChg chg="mod">
          <ac:chgData name="Erin Hansen" userId="090ba5e1-b34b-4aa9-9d1b-613b4371c5b5" providerId="ADAL" clId="{9ADEE946-42B0-6640-9595-26468B246FAD}" dt="2022-12-07T23:07:03.973" v="917" actId="255"/>
          <ac:spMkLst>
            <pc:docMk/>
            <pc:sldMk cId="2446980476" sldId="387"/>
            <ac:spMk id="13" creationId="{686DDC52-3A32-2E43-AF17-BE48515D2F8D}"/>
          </ac:spMkLst>
        </pc:spChg>
        <pc:spChg chg="del">
          <ac:chgData name="Erin Hansen" userId="090ba5e1-b34b-4aa9-9d1b-613b4371c5b5" providerId="ADAL" clId="{9ADEE946-42B0-6640-9595-26468B246FAD}" dt="2022-12-07T22:57:48.544" v="474" actId="478"/>
          <ac:spMkLst>
            <pc:docMk/>
            <pc:sldMk cId="2446980476" sldId="387"/>
            <ac:spMk id="14" creationId="{BCC7CC8D-8278-EF4C-BBBA-FDEFC66574A6}"/>
          </ac:spMkLst>
        </pc:spChg>
        <pc:picChg chg="add del">
          <ac:chgData name="Erin Hansen" userId="090ba5e1-b34b-4aa9-9d1b-613b4371c5b5" providerId="ADAL" clId="{9ADEE946-42B0-6640-9595-26468B246FAD}" dt="2022-12-07T22:57:23.521" v="471" actId="478"/>
          <ac:picMkLst>
            <pc:docMk/>
            <pc:sldMk cId="2446980476" sldId="387"/>
            <ac:picMk id="3" creationId="{AD0F4635-ADC6-9749-BE95-D12B056069CB}"/>
          </ac:picMkLst>
        </pc:picChg>
        <pc:picChg chg="add mod">
          <ac:chgData name="Erin Hansen" userId="090ba5e1-b34b-4aa9-9d1b-613b4371c5b5" providerId="ADAL" clId="{9ADEE946-42B0-6640-9595-26468B246FAD}" dt="2022-12-07T23:06:40.725" v="916" actId="14861"/>
          <ac:picMkLst>
            <pc:docMk/>
            <pc:sldMk cId="2446980476" sldId="387"/>
            <ac:picMk id="4" creationId="{B0491EC6-EFFE-7D46-B96C-B3DDA5459567}"/>
          </ac:picMkLst>
        </pc:picChg>
        <pc:cxnChg chg="add mod">
          <ac:chgData name="Erin Hansen" userId="090ba5e1-b34b-4aa9-9d1b-613b4371c5b5" providerId="ADAL" clId="{9ADEE946-42B0-6640-9595-26468B246FAD}" dt="2022-12-07T22:57:49.487" v="475"/>
          <ac:cxnSpMkLst>
            <pc:docMk/>
            <pc:sldMk cId="2446980476" sldId="387"/>
            <ac:cxnSpMk id="12" creationId="{3C686253-33B4-364B-BBC4-B61F4D5074F0}"/>
          </ac:cxnSpMkLst>
        </pc:cxnChg>
        <pc:cxnChg chg="del">
          <ac:chgData name="Erin Hansen" userId="090ba5e1-b34b-4aa9-9d1b-613b4371c5b5" providerId="ADAL" clId="{9ADEE946-42B0-6640-9595-26468B246FAD}" dt="2022-12-07T22:57:48.544" v="474" actId="478"/>
          <ac:cxnSpMkLst>
            <pc:docMk/>
            <pc:sldMk cId="2446980476" sldId="387"/>
            <ac:cxnSpMk id="15" creationId="{47780DD3-3EA5-6A4B-8073-08D98548B678}"/>
          </ac:cxnSpMkLst>
        </pc:cxnChg>
      </pc:sldChg>
      <pc:sldChg chg="addSp delSp modSp mod">
        <pc:chgData name="Erin Hansen" userId="090ba5e1-b34b-4aa9-9d1b-613b4371c5b5" providerId="ADAL" clId="{9ADEE946-42B0-6640-9595-26468B246FAD}" dt="2022-12-07T23:14:39.834" v="953" actId="255"/>
        <pc:sldMkLst>
          <pc:docMk/>
          <pc:sldMk cId="3748154648" sldId="388"/>
        </pc:sldMkLst>
        <pc:spChg chg="mod">
          <ac:chgData name="Erin Hansen" userId="090ba5e1-b34b-4aa9-9d1b-613b4371c5b5" providerId="ADAL" clId="{9ADEE946-42B0-6640-9595-26468B246FAD}" dt="2022-12-07T21:51:51.261" v="48" actId="1076"/>
          <ac:spMkLst>
            <pc:docMk/>
            <pc:sldMk cId="3748154648" sldId="388"/>
            <ac:spMk id="3" creationId="{6754A360-6386-BE43-9E6B-280C7DCAFAD6}"/>
          </ac:spMkLst>
        </pc:spChg>
        <pc:spChg chg="mod">
          <ac:chgData name="Erin Hansen" userId="090ba5e1-b34b-4aa9-9d1b-613b4371c5b5" providerId="ADAL" clId="{9ADEE946-42B0-6640-9595-26468B246FAD}" dt="2022-12-07T21:50:24.103" v="26" actId="1035"/>
          <ac:spMkLst>
            <pc:docMk/>
            <pc:sldMk cId="3748154648" sldId="388"/>
            <ac:spMk id="7" creationId="{E5DE4937-476A-914B-A962-E34BBCB56580}"/>
          </ac:spMkLst>
        </pc:spChg>
        <pc:spChg chg="add del mod">
          <ac:chgData name="Erin Hansen" userId="090ba5e1-b34b-4aa9-9d1b-613b4371c5b5" providerId="ADAL" clId="{9ADEE946-42B0-6640-9595-26468B246FAD}" dt="2022-12-07T21:46:43.397" v="15" actId="478"/>
          <ac:spMkLst>
            <pc:docMk/>
            <pc:sldMk cId="3748154648" sldId="388"/>
            <ac:spMk id="8" creationId="{132C6C30-6B8D-2243-88EB-D543A47106C3}"/>
          </ac:spMkLst>
        </pc:spChg>
        <pc:spChg chg="mod">
          <ac:chgData name="Erin Hansen" userId="090ba5e1-b34b-4aa9-9d1b-613b4371c5b5" providerId="ADAL" clId="{9ADEE946-42B0-6640-9595-26468B246FAD}" dt="2022-12-07T23:14:39.834" v="953" actId="255"/>
          <ac:spMkLst>
            <pc:docMk/>
            <pc:sldMk cId="3748154648" sldId="388"/>
            <ac:spMk id="11" creationId="{5750A3B1-B1E7-D44D-9737-0B383AD6E236}"/>
          </ac:spMkLst>
        </pc:spChg>
        <pc:picChg chg="mod">
          <ac:chgData name="Erin Hansen" userId="090ba5e1-b34b-4aa9-9d1b-613b4371c5b5" providerId="ADAL" clId="{9ADEE946-42B0-6640-9595-26468B246FAD}" dt="2022-12-07T21:50:14.739" v="25" actId="1076"/>
          <ac:picMkLst>
            <pc:docMk/>
            <pc:sldMk cId="3748154648" sldId="388"/>
            <ac:picMk id="6" creationId="{AAC1D71F-3448-194B-8B45-B62C6147C794}"/>
          </ac:picMkLst>
        </pc:picChg>
        <pc:picChg chg="add del mod">
          <ac:chgData name="Erin Hansen" userId="090ba5e1-b34b-4aa9-9d1b-613b4371c5b5" providerId="ADAL" clId="{9ADEE946-42B0-6640-9595-26468B246FAD}" dt="2022-12-07T21:49:02.445" v="19" actId="478"/>
          <ac:picMkLst>
            <pc:docMk/>
            <pc:sldMk cId="3748154648" sldId="388"/>
            <ac:picMk id="9" creationId="{523CA81D-52C0-E648-A569-CE789150D495}"/>
          </ac:picMkLst>
        </pc:picChg>
      </pc:sldChg>
      <pc:sldChg chg="addSp delSp modSp add mod">
        <pc:chgData name="Erin Hansen" userId="090ba5e1-b34b-4aa9-9d1b-613b4371c5b5" providerId="ADAL" clId="{9ADEE946-42B0-6640-9595-26468B246FAD}" dt="2022-12-07T22:05:47.596" v="131" actId="1036"/>
        <pc:sldMkLst>
          <pc:docMk/>
          <pc:sldMk cId="43713918" sldId="393"/>
        </pc:sldMkLst>
        <pc:spChg chg="add del mod">
          <ac:chgData name="Erin Hansen" userId="090ba5e1-b34b-4aa9-9d1b-613b4371c5b5" providerId="ADAL" clId="{9ADEE946-42B0-6640-9595-26468B246FAD}" dt="2022-12-07T22:04:40.151" v="121"/>
          <ac:spMkLst>
            <pc:docMk/>
            <pc:sldMk cId="43713918" sldId="393"/>
            <ac:spMk id="5" creationId="{8CEC2F7F-AFD4-AD4D-9E46-8415CBD0A931}"/>
          </ac:spMkLst>
        </pc:spChg>
        <pc:spChg chg="add mod">
          <ac:chgData name="Erin Hansen" userId="090ba5e1-b34b-4aa9-9d1b-613b4371c5b5" providerId="ADAL" clId="{9ADEE946-42B0-6640-9595-26468B246FAD}" dt="2022-12-07T22:03:50.385" v="108" actId="20577"/>
          <ac:spMkLst>
            <pc:docMk/>
            <pc:sldMk cId="43713918" sldId="393"/>
            <ac:spMk id="9" creationId="{96DD6F85-40F6-FC40-B180-A5B34D427637}"/>
          </ac:spMkLst>
        </pc:spChg>
        <pc:spChg chg="add mod">
          <ac:chgData name="Erin Hansen" userId="090ba5e1-b34b-4aa9-9d1b-613b4371c5b5" providerId="ADAL" clId="{9ADEE946-42B0-6640-9595-26468B246FAD}" dt="2022-12-07T22:05:47.596" v="131" actId="1036"/>
          <ac:spMkLst>
            <pc:docMk/>
            <pc:sldMk cId="43713918" sldId="393"/>
            <ac:spMk id="12" creationId="{9646CFC8-DB65-B642-AAA0-9E747CD8E373}"/>
          </ac:spMkLst>
        </pc:spChg>
        <pc:spChg chg="del">
          <ac:chgData name="Erin Hansen" userId="090ba5e1-b34b-4aa9-9d1b-613b4371c5b5" providerId="ADAL" clId="{9ADEE946-42B0-6640-9595-26468B246FAD}" dt="2022-12-07T22:03:53.777" v="109" actId="478"/>
          <ac:spMkLst>
            <pc:docMk/>
            <pc:sldMk cId="43713918" sldId="393"/>
            <ac:spMk id="15" creationId="{6A58DD4E-54BB-5960-0FC7-2964DD89419C}"/>
          </ac:spMkLst>
        </pc:spChg>
        <pc:picChg chg="add mod modCrop">
          <ac:chgData name="Erin Hansen" userId="090ba5e1-b34b-4aa9-9d1b-613b4371c5b5" providerId="ADAL" clId="{9ADEE946-42B0-6640-9595-26468B246FAD}" dt="2022-12-07T22:05:44.161" v="130" actId="14100"/>
          <ac:picMkLst>
            <pc:docMk/>
            <pc:sldMk cId="43713918" sldId="393"/>
            <ac:picMk id="4" creationId="{B82503CB-6FB4-4842-B5E3-3F748F8F1D1C}"/>
          </ac:picMkLst>
        </pc:picChg>
        <pc:picChg chg="del">
          <ac:chgData name="Erin Hansen" userId="090ba5e1-b34b-4aa9-9d1b-613b4371c5b5" providerId="ADAL" clId="{9ADEE946-42B0-6640-9595-26468B246FAD}" dt="2022-12-07T22:02:30.784" v="91" actId="478"/>
          <ac:picMkLst>
            <pc:docMk/>
            <pc:sldMk cId="43713918" sldId="393"/>
            <ac:picMk id="6" creationId="{8395ED8B-8D27-B541-9909-8835B2DA470B}"/>
          </ac:picMkLst>
        </pc:picChg>
        <pc:cxnChg chg="add mod">
          <ac:chgData name="Erin Hansen" userId="090ba5e1-b34b-4aa9-9d1b-613b4371c5b5" providerId="ADAL" clId="{9ADEE946-42B0-6640-9595-26468B246FAD}" dt="2022-12-07T22:03:39.588" v="100"/>
          <ac:cxnSpMkLst>
            <pc:docMk/>
            <pc:sldMk cId="43713918" sldId="393"/>
            <ac:cxnSpMk id="10" creationId="{1F7BF137-EFB4-BF46-BD01-1A058259E997}"/>
          </ac:cxnSpMkLst>
        </pc:cxnChg>
        <pc:cxnChg chg="del">
          <ac:chgData name="Erin Hansen" userId="090ba5e1-b34b-4aa9-9d1b-613b4371c5b5" providerId="ADAL" clId="{9ADEE946-42B0-6640-9595-26468B246FAD}" dt="2022-12-07T22:03:53.777" v="109" actId="478"/>
          <ac:cxnSpMkLst>
            <pc:docMk/>
            <pc:sldMk cId="43713918" sldId="393"/>
            <ac:cxnSpMk id="16" creationId="{5529FBAA-668E-8A4A-85F0-0F93479B366C}"/>
          </ac:cxnSpMkLst>
        </pc:cxnChg>
      </pc:sldChg>
      <pc:sldChg chg="add del">
        <pc:chgData name="Erin Hansen" userId="090ba5e1-b34b-4aa9-9d1b-613b4371c5b5" providerId="ADAL" clId="{9ADEE946-42B0-6640-9595-26468B246FAD}" dt="2022-12-07T21:39:00.660" v="1" actId="2696"/>
        <pc:sldMkLst>
          <pc:docMk/>
          <pc:sldMk cId="944066111" sldId="393"/>
        </pc:sldMkLst>
      </pc:sldChg>
      <pc:sldChg chg="addSp delSp modSp new del mod">
        <pc:chgData name="Erin Hansen" userId="090ba5e1-b34b-4aa9-9d1b-613b4371c5b5" providerId="ADAL" clId="{9ADEE946-42B0-6640-9595-26468B246FAD}" dt="2022-12-07T21:54:08.401" v="83" actId="2696"/>
        <pc:sldMkLst>
          <pc:docMk/>
          <pc:sldMk cId="3172244652" sldId="393"/>
        </pc:sldMkLst>
        <pc:spChg chg="add mod">
          <ac:chgData name="Erin Hansen" userId="090ba5e1-b34b-4aa9-9d1b-613b4371c5b5" providerId="ADAL" clId="{9ADEE946-42B0-6640-9595-26468B246FAD}" dt="2022-12-07T21:51:56.049" v="49" actId="255"/>
          <ac:spMkLst>
            <pc:docMk/>
            <pc:sldMk cId="3172244652" sldId="393"/>
            <ac:spMk id="3" creationId="{DFE7C281-2426-2E4D-B10C-396B34273EC7}"/>
          </ac:spMkLst>
        </pc:spChg>
        <pc:spChg chg="add del mod">
          <ac:chgData name="Erin Hansen" userId="090ba5e1-b34b-4aa9-9d1b-613b4371c5b5" providerId="ADAL" clId="{9ADEE946-42B0-6640-9595-26468B246FAD}" dt="2022-12-07T21:52:13.524" v="54" actId="478"/>
          <ac:spMkLst>
            <pc:docMk/>
            <pc:sldMk cId="3172244652" sldId="393"/>
            <ac:spMk id="5" creationId="{B3417A94-E3C4-794F-B229-1982EED4B212}"/>
          </ac:spMkLst>
        </pc:spChg>
        <pc:spChg chg="add mod">
          <ac:chgData name="Erin Hansen" userId="090ba5e1-b34b-4aa9-9d1b-613b4371c5b5" providerId="ADAL" clId="{9ADEE946-42B0-6640-9595-26468B246FAD}" dt="2022-12-07T21:52:36.975" v="64" actId="1076"/>
          <ac:spMkLst>
            <pc:docMk/>
            <pc:sldMk cId="3172244652" sldId="393"/>
            <ac:spMk id="9" creationId="{C8520A30-3550-E141-B2D8-6CE9AD1A2CE2}"/>
          </ac:spMkLst>
        </pc:spChg>
        <pc:spChg chg="add mod">
          <ac:chgData name="Erin Hansen" userId="090ba5e1-b34b-4aa9-9d1b-613b4371c5b5" providerId="ADAL" clId="{9ADEE946-42B0-6640-9595-26468B246FAD}" dt="2022-12-07T21:53:54.332" v="82" actId="14100"/>
          <ac:spMkLst>
            <pc:docMk/>
            <pc:sldMk cId="3172244652" sldId="393"/>
            <ac:spMk id="10" creationId="{43EB3989-C90B-714B-A78F-177EF89E40BF}"/>
          </ac:spMkLst>
        </pc:spChg>
        <pc:picChg chg="add mod">
          <ac:chgData name="Erin Hansen" userId="090ba5e1-b34b-4aa9-9d1b-613b4371c5b5" providerId="ADAL" clId="{9ADEE946-42B0-6640-9595-26468B246FAD}" dt="2022-12-07T21:53:19.537" v="77" actId="1076"/>
          <ac:picMkLst>
            <pc:docMk/>
            <pc:sldMk cId="3172244652" sldId="393"/>
            <ac:picMk id="11" creationId="{CD6111C9-610C-234A-8B84-72DFBBFA2CD5}"/>
          </ac:picMkLst>
        </pc:picChg>
        <pc:cxnChg chg="add mod">
          <ac:chgData name="Erin Hansen" userId="090ba5e1-b34b-4aa9-9d1b-613b4371c5b5" providerId="ADAL" clId="{9ADEE946-42B0-6640-9595-26468B246FAD}" dt="2022-12-07T21:52:27.145" v="61" actId="14100"/>
          <ac:cxnSpMkLst>
            <pc:docMk/>
            <pc:sldMk cId="3172244652" sldId="393"/>
            <ac:cxnSpMk id="4" creationId="{77916AEF-6F7C-1D49-9B13-31214CBDFEC4}"/>
          </ac:cxnSpMkLst>
        </pc:cxnChg>
        <pc:cxnChg chg="add del mod">
          <ac:chgData name="Erin Hansen" userId="090ba5e1-b34b-4aa9-9d1b-613b4371c5b5" providerId="ADAL" clId="{9ADEE946-42B0-6640-9595-26468B246FAD}" dt="2022-12-07T21:52:17.376" v="57" actId="478"/>
          <ac:cxnSpMkLst>
            <pc:docMk/>
            <pc:sldMk cId="3172244652" sldId="393"/>
            <ac:cxnSpMk id="6" creationId="{AE243024-B7D2-274E-B1D6-78AA6D96C80C}"/>
          </ac:cxnSpMkLst>
        </pc:cxnChg>
        <pc:cxnChg chg="add del mod">
          <ac:chgData name="Erin Hansen" userId="090ba5e1-b34b-4aa9-9d1b-613b4371c5b5" providerId="ADAL" clId="{9ADEE946-42B0-6640-9595-26468B246FAD}" dt="2022-12-07T21:52:28.605" v="62" actId="478"/>
          <ac:cxnSpMkLst>
            <pc:docMk/>
            <pc:sldMk cId="3172244652" sldId="393"/>
            <ac:cxnSpMk id="7" creationId="{4ECC40C2-335C-B14D-8DAD-5586687A0D7B}"/>
          </ac:cxnSpMkLst>
        </pc:cxnChg>
      </pc:sldChg>
      <pc:sldChg chg="addSp delSp modSp add del mod">
        <pc:chgData name="Erin Hansen" userId="090ba5e1-b34b-4aa9-9d1b-613b4371c5b5" providerId="ADAL" clId="{9ADEE946-42B0-6640-9595-26468B246FAD}" dt="2022-12-07T23:11:27.665" v="936" actId="2696"/>
        <pc:sldMkLst>
          <pc:docMk/>
          <pc:sldMk cId="1810775327" sldId="394"/>
        </pc:sldMkLst>
        <pc:picChg chg="add del mod">
          <ac:chgData name="Erin Hansen" userId="090ba5e1-b34b-4aa9-9d1b-613b4371c5b5" providerId="ADAL" clId="{9ADEE946-42B0-6640-9595-26468B246FAD}" dt="2022-12-07T23:11:23.042" v="935" actId="478"/>
          <ac:picMkLst>
            <pc:docMk/>
            <pc:sldMk cId="1810775327" sldId="394"/>
            <ac:picMk id="4" creationId="{974EF65F-8344-984A-8784-4B8051A276A9}"/>
          </ac:picMkLst>
        </pc:picChg>
        <pc:picChg chg="del">
          <ac:chgData name="Erin Hansen" userId="090ba5e1-b34b-4aa9-9d1b-613b4371c5b5" providerId="ADAL" clId="{9ADEE946-42B0-6640-9595-26468B246FAD}" dt="2022-12-07T23:07:35.465" v="921" actId="478"/>
          <ac:picMkLst>
            <pc:docMk/>
            <pc:sldMk cId="1810775327" sldId="394"/>
            <ac:picMk id="7" creationId="{BC397721-A942-EF4E-9FD9-6121016C95B8}"/>
          </ac:picMkLst>
        </pc:picChg>
      </pc:sldChg>
      <pc:sldChg chg="add del">
        <pc:chgData name="Erin Hansen" userId="090ba5e1-b34b-4aa9-9d1b-613b4371c5b5" providerId="ADAL" clId="{9ADEE946-42B0-6640-9595-26468B246FAD}" dt="2022-12-07T23:11:14.101" v="932"/>
        <pc:sldMkLst>
          <pc:docMk/>
          <pc:sldMk cId="2786018977" sldId="395"/>
        </pc:sldMkLst>
      </pc:sldChg>
    </pc:docChg>
  </pc:docChgLst>
  <pc:docChgLst>
    <pc:chgData name="Erin Hansen" userId="S::ehansen@changemtg.com::090ba5e1-b34b-4aa9-9d1b-613b4371c5b5" providerId="AD" clId="Web-{481ED268-6CAB-5A6C-A2CB-60A60057A344}"/>
    <pc:docChg chg="modSld">
      <pc:chgData name="Erin Hansen" userId="S::ehansen@changemtg.com::090ba5e1-b34b-4aa9-9d1b-613b4371c5b5" providerId="AD" clId="Web-{481ED268-6CAB-5A6C-A2CB-60A60057A344}" dt="2023-03-13T18:32:07.845" v="1" actId="1076"/>
      <pc:docMkLst>
        <pc:docMk/>
      </pc:docMkLst>
      <pc:sldChg chg="addSp modSp">
        <pc:chgData name="Erin Hansen" userId="S::ehansen@changemtg.com::090ba5e1-b34b-4aa9-9d1b-613b4371c5b5" providerId="AD" clId="Web-{481ED268-6CAB-5A6C-A2CB-60A60057A344}" dt="2023-03-13T18:32:07.845" v="1" actId="1076"/>
        <pc:sldMkLst>
          <pc:docMk/>
          <pc:sldMk cId="636533584" sldId="412"/>
        </pc:sldMkLst>
        <pc:picChg chg="add mod">
          <ac:chgData name="Erin Hansen" userId="S::ehansen@changemtg.com::090ba5e1-b34b-4aa9-9d1b-613b4371c5b5" providerId="AD" clId="Web-{481ED268-6CAB-5A6C-A2CB-60A60057A344}" dt="2023-03-13T18:32:07.845" v="1" actId="1076"/>
          <ac:picMkLst>
            <pc:docMk/>
            <pc:sldMk cId="636533584" sldId="412"/>
            <ac:picMk id="13" creationId="{3277DBBE-CD16-050E-1A53-1AA61EB6C531}"/>
          </ac:picMkLst>
        </pc:picChg>
      </pc:sldChg>
    </pc:docChg>
  </pc:docChgLst>
  <pc:docChgLst>
    <pc:chgData name="Erin Hansen" userId="S::ehansen@changemtg.com::090ba5e1-b34b-4aa9-9d1b-613b4371c5b5" providerId="AD" clId="Web-{E6682D32-0D92-4D36-906E-145B508FE780}"/>
    <pc:docChg chg="addSld delSld modSld">
      <pc:chgData name="Erin Hansen" userId="S::ehansen@changemtg.com::090ba5e1-b34b-4aa9-9d1b-613b4371c5b5" providerId="AD" clId="Web-{E6682D32-0D92-4D36-906E-145B508FE780}" dt="2023-02-02T19:57:09.942" v="131" actId="1076"/>
      <pc:docMkLst>
        <pc:docMk/>
      </pc:docMkLst>
      <pc:sldChg chg="modSp">
        <pc:chgData name="Erin Hansen" userId="S::ehansen@changemtg.com::090ba5e1-b34b-4aa9-9d1b-613b4371c5b5" providerId="AD" clId="Web-{E6682D32-0D92-4D36-906E-145B508FE780}" dt="2023-02-02T18:52:20.884" v="5" actId="20577"/>
        <pc:sldMkLst>
          <pc:docMk/>
          <pc:sldMk cId="366645978" sldId="329"/>
        </pc:sldMkLst>
        <pc:spChg chg="mod">
          <ac:chgData name="Erin Hansen" userId="S::ehansen@changemtg.com::090ba5e1-b34b-4aa9-9d1b-613b4371c5b5" providerId="AD" clId="Web-{E6682D32-0D92-4D36-906E-145B508FE780}" dt="2023-02-02T18:52:20.884" v="5" actId="20577"/>
          <ac:spMkLst>
            <pc:docMk/>
            <pc:sldMk cId="366645978" sldId="329"/>
            <ac:spMk id="11" creationId="{B5B36AD2-6CF2-4B03-76C0-39C2F6F0EB96}"/>
          </ac:spMkLst>
        </pc:spChg>
      </pc:sldChg>
      <pc:sldChg chg="modSp del">
        <pc:chgData name="Erin Hansen" userId="S::ehansen@changemtg.com::090ba5e1-b34b-4aa9-9d1b-613b4371c5b5" providerId="AD" clId="Web-{E6682D32-0D92-4D36-906E-145B508FE780}" dt="2023-02-02T19:31:05.712" v="112"/>
        <pc:sldMkLst>
          <pc:docMk/>
          <pc:sldMk cId="3806292116" sldId="356"/>
        </pc:sldMkLst>
        <pc:graphicFrameChg chg="mod modGraphic">
          <ac:chgData name="Erin Hansen" userId="S::ehansen@changemtg.com::090ba5e1-b34b-4aa9-9d1b-613b4371c5b5" providerId="AD" clId="Web-{E6682D32-0D92-4D36-906E-145B508FE780}" dt="2023-02-02T18:55:59.489" v="61"/>
          <ac:graphicFrameMkLst>
            <pc:docMk/>
            <pc:sldMk cId="3806292116" sldId="356"/>
            <ac:graphicFrameMk id="14" creationId="{07F7222C-8E2E-E720-6AD4-F9CA594D866F}"/>
          </ac:graphicFrameMkLst>
        </pc:graphicFrameChg>
      </pc:sldChg>
      <pc:sldChg chg="modSp">
        <pc:chgData name="Erin Hansen" userId="S::ehansen@changemtg.com::090ba5e1-b34b-4aa9-9d1b-613b4371c5b5" providerId="AD" clId="Web-{E6682D32-0D92-4D36-906E-145B508FE780}" dt="2023-02-02T18:50:46.941" v="2" actId="20577"/>
        <pc:sldMkLst>
          <pc:docMk/>
          <pc:sldMk cId="3220449014" sldId="372"/>
        </pc:sldMkLst>
        <pc:spChg chg="mod">
          <ac:chgData name="Erin Hansen" userId="S::ehansen@changemtg.com::090ba5e1-b34b-4aa9-9d1b-613b4371c5b5" providerId="AD" clId="Web-{E6682D32-0D92-4D36-906E-145B508FE780}" dt="2023-02-02T18:50:46.941" v="2" actId="20577"/>
          <ac:spMkLst>
            <pc:docMk/>
            <pc:sldMk cId="3220449014" sldId="372"/>
            <ac:spMk id="3" creationId="{6CFDA497-8B02-23AA-207E-5A07C6DAD87A}"/>
          </ac:spMkLst>
        </pc:spChg>
      </pc:sldChg>
      <pc:sldChg chg="addSp delSp modSp">
        <pc:chgData name="Erin Hansen" userId="S::ehansen@changemtg.com::090ba5e1-b34b-4aa9-9d1b-613b4371c5b5" providerId="AD" clId="Web-{E6682D32-0D92-4D36-906E-145B508FE780}" dt="2023-02-02T19:03:52.062" v="111" actId="1076"/>
        <pc:sldMkLst>
          <pc:docMk/>
          <pc:sldMk cId="2071372708" sldId="373"/>
        </pc:sldMkLst>
        <pc:spChg chg="mod">
          <ac:chgData name="Erin Hansen" userId="S::ehansen@changemtg.com::090ba5e1-b34b-4aa9-9d1b-613b4371c5b5" providerId="AD" clId="Web-{E6682D32-0D92-4D36-906E-145B508FE780}" dt="2023-02-02T18:52:49.917" v="23" actId="1076"/>
          <ac:spMkLst>
            <pc:docMk/>
            <pc:sldMk cId="2071372708" sldId="373"/>
            <ac:spMk id="15" creationId="{2D74D462-F352-DC9C-E323-BC04499700E9}"/>
          </ac:spMkLst>
        </pc:spChg>
        <pc:picChg chg="add mod">
          <ac:chgData name="Erin Hansen" userId="S::ehansen@changemtg.com::090ba5e1-b34b-4aa9-9d1b-613b4371c5b5" providerId="AD" clId="Web-{E6682D32-0D92-4D36-906E-145B508FE780}" dt="2023-02-02T19:03:52.062" v="111" actId="1076"/>
          <ac:picMkLst>
            <pc:docMk/>
            <pc:sldMk cId="2071372708" sldId="373"/>
            <ac:picMk id="6" creationId="{5BD88C91-9DC1-7B38-6305-992222FF10CC}"/>
          </ac:picMkLst>
        </pc:picChg>
        <pc:picChg chg="del">
          <ac:chgData name="Erin Hansen" userId="S::ehansen@changemtg.com::090ba5e1-b34b-4aa9-9d1b-613b4371c5b5" providerId="AD" clId="Web-{E6682D32-0D92-4D36-906E-145B508FE780}" dt="2023-02-02T18:53:09.090" v="24"/>
          <ac:picMkLst>
            <pc:docMk/>
            <pc:sldMk cId="2071372708" sldId="373"/>
            <ac:picMk id="8" creationId="{1C1631D4-448D-F8C6-C42A-3C2FBD3676BF}"/>
          </ac:picMkLst>
        </pc:picChg>
      </pc:sldChg>
      <pc:sldChg chg="modSp">
        <pc:chgData name="Erin Hansen" userId="S::ehansen@changemtg.com::090ba5e1-b34b-4aa9-9d1b-613b4371c5b5" providerId="AD" clId="Web-{E6682D32-0D92-4D36-906E-145B508FE780}" dt="2023-02-02T18:59:14.625" v="108"/>
        <pc:sldMkLst>
          <pc:docMk/>
          <pc:sldMk cId="3638564144" sldId="392"/>
        </pc:sldMkLst>
        <pc:graphicFrameChg chg="mod modGraphic">
          <ac:chgData name="Erin Hansen" userId="S::ehansen@changemtg.com::090ba5e1-b34b-4aa9-9d1b-613b4371c5b5" providerId="AD" clId="Web-{E6682D32-0D92-4D36-906E-145B508FE780}" dt="2023-02-02T18:59:14.625" v="108"/>
          <ac:graphicFrameMkLst>
            <pc:docMk/>
            <pc:sldMk cId="3638564144" sldId="392"/>
            <ac:graphicFrameMk id="10" creationId="{F0012AEC-0995-5448-B036-E922AC7E7850}"/>
          </ac:graphicFrameMkLst>
        </pc:graphicFrameChg>
      </pc:sldChg>
      <pc:sldChg chg="addSp delSp modSp add replId">
        <pc:chgData name="Erin Hansen" userId="S::ehansen@changemtg.com::090ba5e1-b34b-4aa9-9d1b-613b4371c5b5" providerId="AD" clId="Web-{E6682D32-0D92-4D36-906E-145B508FE780}" dt="2023-02-02T19:57:09.942" v="131" actId="1076"/>
        <pc:sldMkLst>
          <pc:docMk/>
          <pc:sldMk cId="2632471218" sldId="393"/>
        </pc:sldMkLst>
        <pc:spChg chg="mod">
          <ac:chgData name="Erin Hansen" userId="S::ehansen@changemtg.com::090ba5e1-b34b-4aa9-9d1b-613b4371c5b5" providerId="AD" clId="Web-{E6682D32-0D92-4D36-906E-145B508FE780}" dt="2023-02-02T19:57:09.864" v="128" actId="1076"/>
          <ac:spMkLst>
            <pc:docMk/>
            <pc:sldMk cId="2632471218" sldId="393"/>
            <ac:spMk id="3" creationId="{D474DCFC-F2D1-D7C3-E482-6781E252DC96}"/>
          </ac:spMkLst>
        </pc:spChg>
        <pc:spChg chg="add mod">
          <ac:chgData name="Erin Hansen" userId="S::ehansen@changemtg.com::090ba5e1-b34b-4aa9-9d1b-613b4371c5b5" providerId="AD" clId="Web-{E6682D32-0D92-4D36-906E-145B508FE780}" dt="2023-02-02T19:57:09.910" v="130" actId="1076"/>
          <ac:spMkLst>
            <pc:docMk/>
            <pc:sldMk cId="2632471218" sldId="393"/>
            <ac:spMk id="4" creationId="{A13F9AD4-4B5B-5112-7F10-97A742BACB0F}"/>
          </ac:spMkLst>
        </pc:spChg>
        <pc:graphicFrameChg chg="del mod modGraphic">
          <ac:chgData name="Erin Hansen" userId="S::ehansen@changemtg.com::090ba5e1-b34b-4aa9-9d1b-613b4371c5b5" providerId="AD" clId="Web-{E6682D32-0D92-4D36-906E-145B508FE780}" dt="2023-02-02T18:56:36.335" v="65"/>
          <ac:graphicFrameMkLst>
            <pc:docMk/>
            <pc:sldMk cId="2632471218" sldId="393"/>
            <ac:graphicFrameMk id="7" creationId="{BDB17CA7-C147-F472-ACE5-8D065F7E251A}"/>
          </ac:graphicFrameMkLst>
        </pc:graphicFrameChg>
        <pc:graphicFrameChg chg="mod modGraphic">
          <ac:chgData name="Erin Hansen" userId="S::ehansen@changemtg.com::090ba5e1-b34b-4aa9-9d1b-613b4371c5b5" providerId="AD" clId="Web-{E6682D32-0D92-4D36-906E-145B508FE780}" dt="2023-02-02T19:57:09.942" v="131" actId="1076"/>
          <ac:graphicFrameMkLst>
            <pc:docMk/>
            <pc:sldMk cId="2632471218" sldId="393"/>
            <ac:graphicFrameMk id="14" creationId="{07F7222C-8E2E-E720-6AD4-F9CA594D866F}"/>
          </ac:graphicFrameMkLst>
        </pc:graphicFrameChg>
        <pc:cxnChg chg="add del mod">
          <ac:chgData name="Erin Hansen" userId="S::ehansen@changemtg.com::090ba5e1-b34b-4aa9-9d1b-613b4371c5b5" providerId="AD" clId="Web-{E6682D32-0D92-4D36-906E-145B508FE780}" dt="2023-02-02T19:56:39.377" v="122"/>
          <ac:cxnSpMkLst>
            <pc:docMk/>
            <pc:sldMk cId="2632471218" sldId="393"/>
            <ac:cxnSpMk id="5" creationId="{9CA277BA-3E0D-5C18-5D46-6DFFD89569BE}"/>
          </ac:cxnSpMkLst>
        </pc:cxnChg>
        <pc:cxnChg chg="mod">
          <ac:chgData name="Erin Hansen" userId="S::ehansen@changemtg.com::090ba5e1-b34b-4aa9-9d1b-613b4371c5b5" providerId="AD" clId="Web-{E6682D32-0D92-4D36-906E-145B508FE780}" dt="2023-02-02T19:57:09.895" v="129" actId="1076"/>
          <ac:cxnSpMkLst>
            <pc:docMk/>
            <pc:sldMk cId="2632471218" sldId="393"/>
            <ac:cxnSpMk id="10" creationId="{00EE5CC2-5D6B-3347-8F1D-1A0770671B5A}"/>
          </ac:cxnSpMkLst>
        </pc:cxnChg>
      </pc:sldChg>
      <pc:sldChg chg="modSp add del replId">
        <pc:chgData name="Erin Hansen" userId="S::ehansen@changemtg.com::090ba5e1-b34b-4aa9-9d1b-613b4371c5b5" providerId="AD" clId="Web-{E6682D32-0D92-4D36-906E-145B508FE780}" dt="2023-02-02T18:55:37.988" v="53"/>
        <pc:sldMkLst>
          <pc:docMk/>
          <pc:sldMk cId="4177529219" sldId="393"/>
        </pc:sldMkLst>
        <pc:graphicFrameChg chg="mod modGraphic">
          <ac:chgData name="Erin Hansen" userId="S::ehansen@changemtg.com::090ba5e1-b34b-4aa9-9d1b-613b4371c5b5" providerId="AD" clId="Web-{E6682D32-0D92-4D36-906E-145B508FE780}" dt="2023-02-02T18:55:36.910" v="52"/>
          <ac:graphicFrameMkLst>
            <pc:docMk/>
            <pc:sldMk cId="4177529219" sldId="393"/>
            <ac:graphicFrameMk id="7" creationId="{BDB17CA7-C147-F472-ACE5-8D065F7E251A}"/>
          </ac:graphicFrameMkLst>
        </pc:graphicFrameChg>
      </pc:sldChg>
    </pc:docChg>
  </pc:docChgLst>
  <pc:docChgLst>
    <pc:chgData name="Erin Hansen" userId="S::ehansen@changemtg.com::090ba5e1-b34b-4aa9-9d1b-613b4371c5b5" providerId="AD" clId="Web-{3E554870-4C1F-D0CA-94F5-13A901D676A2}"/>
    <pc:docChg chg="modSld">
      <pc:chgData name="Erin Hansen" userId="S::ehansen@changemtg.com::090ba5e1-b34b-4aa9-9d1b-613b4371c5b5" providerId="AD" clId="Web-{3E554870-4C1F-D0CA-94F5-13A901D676A2}" dt="2023-02-04T01:00:12.067" v="24" actId="20577"/>
      <pc:docMkLst>
        <pc:docMk/>
      </pc:docMkLst>
      <pc:sldChg chg="modSp">
        <pc:chgData name="Erin Hansen" userId="S::ehansen@changemtg.com::090ba5e1-b34b-4aa9-9d1b-613b4371c5b5" providerId="AD" clId="Web-{3E554870-4C1F-D0CA-94F5-13A901D676A2}" dt="2023-02-04T01:00:12.067" v="24" actId="20577"/>
        <pc:sldMkLst>
          <pc:docMk/>
          <pc:sldMk cId="366645978" sldId="329"/>
        </pc:sldMkLst>
        <pc:spChg chg="mod">
          <ac:chgData name="Erin Hansen" userId="S::ehansen@changemtg.com::090ba5e1-b34b-4aa9-9d1b-613b4371c5b5" providerId="AD" clId="Web-{3E554870-4C1F-D0CA-94F5-13A901D676A2}" dt="2023-02-04T00:59:37.019" v="5" actId="20577"/>
          <ac:spMkLst>
            <pc:docMk/>
            <pc:sldMk cId="366645978" sldId="329"/>
            <ac:spMk id="6" creationId="{0B58ACAA-E3B1-97C1-D844-1229FF373747}"/>
          </ac:spMkLst>
        </pc:spChg>
        <pc:spChg chg="mod">
          <ac:chgData name="Erin Hansen" userId="S::ehansen@changemtg.com::090ba5e1-b34b-4aa9-9d1b-613b4371c5b5" providerId="AD" clId="Web-{3E554870-4C1F-D0CA-94F5-13A901D676A2}" dt="2023-02-04T01:00:09.942" v="23" actId="20577"/>
          <ac:spMkLst>
            <pc:docMk/>
            <pc:sldMk cId="366645978" sldId="329"/>
            <ac:spMk id="9" creationId="{67B286A9-DAD3-C598-0F6B-A7F26BBEA380}"/>
          </ac:spMkLst>
        </pc:spChg>
        <pc:spChg chg="mod">
          <ac:chgData name="Erin Hansen" userId="S::ehansen@changemtg.com::090ba5e1-b34b-4aa9-9d1b-613b4371c5b5" providerId="AD" clId="Web-{3E554870-4C1F-D0CA-94F5-13A901D676A2}" dt="2023-02-04T01:00:12.067" v="24" actId="20577"/>
          <ac:spMkLst>
            <pc:docMk/>
            <pc:sldMk cId="366645978" sldId="329"/>
            <ac:spMk id="11" creationId="{B5B36AD2-6CF2-4B03-76C0-39C2F6F0EB96}"/>
          </ac:spMkLst>
        </pc:spChg>
      </pc:sldChg>
    </pc:docChg>
  </pc:docChgLst>
  <pc:docChgLst>
    <pc:chgData name="Erin Hansen" userId="090ba5e1-b34b-4aa9-9d1b-613b4371c5b5" providerId="ADAL" clId="{EC3965DB-5EAB-1944-B47E-D0961F10A4ED}"/>
    <pc:docChg chg="undo custSel modSld">
      <pc:chgData name="Erin Hansen" userId="090ba5e1-b34b-4aa9-9d1b-613b4371c5b5" providerId="ADAL" clId="{EC3965DB-5EAB-1944-B47E-D0961F10A4ED}" dt="2023-01-03T21:48:11.839" v="17" actId="1035"/>
      <pc:docMkLst>
        <pc:docMk/>
      </pc:docMkLst>
      <pc:sldChg chg="modSp mod">
        <pc:chgData name="Erin Hansen" userId="090ba5e1-b34b-4aa9-9d1b-613b4371c5b5" providerId="ADAL" clId="{EC3965DB-5EAB-1944-B47E-D0961F10A4ED}" dt="2023-01-03T21:48:11.839" v="17" actId="1035"/>
        <pc:sldMkLst>
          <pc:docMk/>
          <pc:sldMk cId="1062786829" sldId="385"/>
        </pc:sldMkLst>
        <pc:picChg chg="mod">
          <ac:chgData name="Erin Hansen" userId="090ba5e1-b34b-4aa9-9d1b-613b4371c5b5" providerId="ADAL" clId="{EC3965DB-5EAB-1944-B47E-D0961F10A4ED}" dt="2023-01-03T21:48:11.839" v="17" actId="1035"/>
          <ac:picMkLst>
            <pc:docMk/>
            <pc:sldMk cId="1062786829" sldId="385"/>
            <ac:picMk id="11" creationId="{8E579CBC-8357-6A4E-8464-9958E49DCA4A}"/>
          </ac:picMkLst>
        </pc:picChg>
      </pc:sldChg>
      <pc:sldChg chg="modSp mod">
        <pc:chgData name="Erin Hansen" userId="090ba5e1-b34b-4aa9-9d1b-613b4371c5b5" providerId="ADAL" clId="{EC3965DB-5EAB-1944-B47E-D0961F10A4ED}" dt="2023-01-03T21:47:31.077" v="16" actId="1076"/>
        <pc:sldMkLst>
          <pc:docMk/>
          <pc:sldMk cId="3748154648" sldId="388"/>
        </pc:sldMkLst>
        <pc:spChg chg="mod">
          <ac:chgData name="Erin Hansen" userId="090ba5e1-b34b-4aa9-9d1b-613b4371c5b5" providerId="ADAL" clId="{EC3965DB-5EAB-1944-B47E-D0961F10A4ED}" dt="2023-01-03T21:47:31.077" v="16" actId="1076"/>
          <ac:spMkLst>
            <pc:docMk/>
            <pc:sldMk cId="3748154648" sldId="388"/>
            <ac:spMk id="7" creationId="{E5DE4937-476A-914B-A962-E34BBCB56580}"/>
          </ac:spMkLst>
        </pc:spChg>
      </pc:sldChg>
      <pc:sldMasterChg chg="delSldLayout">
        <pc:chgData name="Erin Hansen" userId="090ba5e1-b34b-4aa9-9d1b-613b4371c5b5" providerId="ADAL" clId="{EC3965DB-5EAB-1944-B47E-D0961F10A4ED}" dt="2023-01-03T21:43:58.984" v="14" actId="2696"/>
        <pc:sldMasterMkLst>
          <pc:docMk/>
          <pc:sldMasterMk cId="0" sldId="2147483648"/>
        </pc:sldMasterMkLst>
        <pc:sldLayoutChg chg="del">
          <pc:chgData name="Erin Hansen" userId="090ba5e1-b34b-4aa9-9d1b-613b4371c5b5" providerId="ADAL" clId="{EC3965DB-5EAB-1944-B47E-D0961F10A4ED}" dt="2023-01-03T21:43:48.361" v="11" actId="2696"/>
          <pc:sldLayoutMkLst>
            <pc:docMk/>
            <pc:sldMasterMk cId="0" sldId="2147483648"/>
            <pc:sldLayoutMk cId="0" sldId="2147483649"/>
          </pc:sldLayoutMkLst>
        </pc:sldLayoutChg>
        <pc:sldLayoutChg chg="del">
          <pc:chgData name="Erin Hansen" userId="090ba5e1-b34b-4aa9-9d1b-613b4371c5b5" providerId="ADAL" clId="{EC3965DB-5EAB-1944-B47E-D0961F10A4ED}" dt="2023-01-03T21:41:44.251" v="3" actId="2696"/>
          <pc:sldLayoutMkLst>
            <pc:docMk/>
            <pc:sldMasterMk cId="0" sldId="2147483648"/>
            <pc:sldLayoutMk cId="3738621730" sldId="2147483675"/>
          </pc:sldLayoutMkLst>
        </pc:sldLayoutChg>
        <pc:sldLayoutChg chg="del">
          <pc:chgData name="Erin Hansen" userId="090ba5e1-b34b-4aa9-9d1b-613b4371c5b5" providerId="ADAL" clId="{EC3965DB-5EAB-1944-B47E-D0961F10A4ED}" dt="2023-01-03T21:41:44.249" v="2" actId="2696"/>
          <pc:sldLayoutMkLst>
            <pc:docMk/>
            <pc:sldMasterMk cId="0" sldId="2147483648"/>
            <pc:sldLayoutMk cId="2767786699" sldId="2147483677"/>
          </pc:sldLayoutMkLst>
        </pc:sldLayoutChg>
        <pc:sldLayoutChg chg="del">
          <pc:chgData name="Erin Hansen" userId="090ba5e1-b34b-4aa9-9d1b-613b4371c5b5" providerId="ADAL" clId="{EC3965DB-5EAB-1944-B47E-D0961F10A4ED}" dt="2023-01-03T21:41:44.241" v="0" actId="2696"/>
          <pc:sldLayoutMkLst>
            <pc:docMk/>
            <pc:sldMasterMk cId="0" sldId="2147483648"/>
            <pc:sldLayoutMk cId="181184574" sldId="2147483680"/>
          </pc:sldLayoutMkLst>
        </pc:sldLayoutChg>
        <pc:sldLayoutChg chg="del">
          <pc:chgData name="Erin Hansen" userId="090ba5e1-b34b-4aa9-9d1b-613b4371c5b5" providerId="ADAL" clId="{EC3965DB-5EAB-1944-B47E-D0961F10A4ED}" dt="2023-01-03T21:41:55.751" v="6" actId="2696"/>
          <pc:sldLayoutMkLst>
            <pc:docMk/>
            <pc:sldMasterMk cId="0" sldId="2147483648"/>
            <pc:sldLayoutMk cId="1126279558" sldId="2147483683"/>
          </pc:sldLayoutMkLst>
        </pc:sldLayoutChg>
        <pc:sldLayoutChg chg="del">
          <pc:chgData name="Erin Hansen" userId="090ba5e1-b34b-4aa9-9d1b-613b4371c5b5" providerId="ADAL" clId="{EC3965DB-5EAB-1944-B47E-D0961F10A4ED}" dt="2023-01-03T21:41:51.032" v="5" actId="2696"/>
          <pc:sldLayoutMkLst>
            <pc:docMk/>
            <pc:sldMasterMk cId="0" sldId="2147483648"/>
            <pc:sldLayoutMk cId="2143137693" sldId="2147483686"/>
          </pc:sldLayoutMkLst>
        </pc:sldLayoutChg>
        <pc:sldLayoutChg chg="del">
          <pc:chgData name="Erin Hansen" userId="090ba5e1-b34b-4aa9-9d1b-613b4371c5b5" providerId="ADAL" clId="{EC3965DB-5EAB-1944-B47E-D0961F10A4ED}" dt="2023-01-03T21:41:51.021" v="4" actId="2696"/>
          <pc:sldLayoutMkLst>
            <pc:docMk/>
            <pc:sldMasterMk cId="0" sldId="2147483648"/>
            <pc:sldLayoutMk cId="1207379015" sldId="2147483687"/>
          </pc:sldLayoutMkLst>
        </pc:sldLayoutChg>
        <pc:sldLayoutChg chg="del">
          <pc:chgData name="Erin Hansen" userId="090ba5e1-b34b-4aa9-9d1b-613b4371c5b5" providerId="ADAL" clId="{EC3965DB-5EAB-1944-B47E-D0961F10A4ED}" dt="2023-01-03T21:42:05.081" v="9" actId="2696"/>
          <pc:sldLayoutMkLst>
            <pc:docMk/>
            <pc:sldMasterMk cId="0" sldId="2147483648"/>
            <pc:sldLayoutMk cId="1611427910" sldId="2147483692"/>
          </pc:sldLayoutMkLst>
        </pc:sldLayoutChg>
        <pc:sldLayoutChg chg="del">
          <pc:chgData name="Erin Hansen" userId="090ba5e1-b34b-4aa9-9d1b-613b4371c5b5" providerId="ADAL" clId="{EC3965DB-5EAB-1944-B47E-D0961F10A4ED}" dt="2023-01-03T21:41:44.247" v="1" actId="2696"/>
          <pc:sldLayoutMkLst>
            <pc:docMk/>
            <pc:sldMasterMk cId="0" sldId="2147483648"/>
            <pc:sldLayoutMk cId="2062684638" sldId="2147483693"/>
          </pc:sldLayoutMkLst>
        </pc:sldLayoutChg>
        <pc:sldLayoutChg chg="del">
          <pc:chgData name="Erin Hansen" userId="090ba5e1-b34b-4aa9-9d1b-613b4371c5b5" providerId="ADAL" clId="{EC3965DB-5EAB-1944-B47E-D0961F10A4ED}" dt="2023-01-03T21:42:05.069" v="8" actId="2696"/>
          <pc:sldLayoutMkLst>
            <pc:docMk/>
            <pc:sldMasterMk cId="0" sldId="2147483648"/>
            <pc:sldLayoutMk cId="3505071094" sldId="2147483694"/>
          </pc:sldLayoutMkLst>
        </pc:sldLayoutChg>
        <pc:sldLayoutChg chg="del">
          <pc:chgData name="Erin Hansen" userId="090ba5e1-b34b-4aa9-9d1b-613b4371c5b5" providerId="ADAL" clId="{EC3965DB-5EAB-1944-B47E-D0961F10A4ED}" dt="2023-01-03T21:43:49.847" v="13" actId="2696"/>
          <pc:sldLayoutMkLst>
            <pc:docMk/>
            <pc:sldMasterMk cId="0" sldId="2147483648"/>
            <pc:sldLayoutMk cId="3018910483" sldId="2147483699"/>
          </pc:sldLayoutMkLst>
        </pc:sldLayoutChg>
        <pc:sldLayoutChg chg="del">
          <pc:chgData name="Erin Hansen" userId="090ba5e1-b34b-4aa9-9d1b-613b4371c5b5" providerId="ADAL" clId="{EC3965DB-5EAB-1944-B47E-D0961F10A4ED}" dt="2023-01-03T21:43:58.984" v="14" actId="2696"/>
          <pc:sldLayoutMkLst>
            <pc:docMk/>
            <pc:sldMasterMk cId="0" sldId="2147483648"/>
            <pc:sldLayoutMk cId="942108515" sldId="2147483702"/>
          </pc:sldLayoutMkLst>
        </pc:sldLayoutChg>
        <pc:sldLayoutChg chg="del">
          <pc:chgData name="Erin Hansen" userId="090ba5e1-b34b-4aa9-9d1b-613b4371c5b5" providerId="ADAL" clId="{EC3965DB-5EAB-1944-B47E-D0961F10A4ED}" dt="2023-01-03T21:42:09.078" v="10" actId="2696"/>
          <pc:sldLayoutMkLst>
            <pc:docMk/>
            <pc:sldMasterMk cId="0" sldId="2147483648"/>
            <pc:sldLayoutMk cId="1658803495" sldId="2147483703"/>
          </pc:sldLayoutMkLst>
        </pc:sldLayoutChg>
        <pc:sldLayoutChg chg="del">
          <pc:chgData name="Erin Hansen" userId="090ba5e1-b34b-4aa9-9d1b-613b4371c5b5" providerId="ADAL" clId="{EC3965DB-5EAB-1944-B47E-D0961F10A4ED}" dt="2023-01-03T21:43:48.954" v="12" actId="2696"/>
          <pc:sldLayoutMkLst>
            <pc:docMk/>
            <pc:sldMasterMk cId="0" sldId="2147483648"/>
            <pc:sldLayoutMk cId="1444342395" sldId="2147483706"/>
          </pc:sldLayoutMkLst>
        </pc:sldLayoutChg>
        <pc:sldLayoutChg chg="del">
          <pc:chgData name="Erin Hansen" userId="090ba5e1-b34b-4aa9-9d1b-613b4371c5b5" providerId="ADAL" clId="{EC3965DB-5EAB-1944-B47E-D0961F10A4ED}" dt="2023-01-03T21:42:01.232" v="7" actId="2696"/>
          <pc:sldLayoutMkLst>
            <pc:docMk/>
            <pc:sldMasterMk cId="0" sldId="2147483648"/>
            <pc:sldLayoutMk cId="1594987182" sldId="2147483714"/>
          </pc:sldLayoutMkLst>
        </pc:sldLayoutChg>
      </pc:sldMasterChg>
    </pc:docChg>
  </pc:docChgLst>
  <pc:docChgLst>
    <pc:chgData name="Erin Hansen" userId="S::ehansen@changemtg.com::090ba5e1-b34b-4aa9-9d1b-613b4371c5b5" providerId="AD" clId="Web-{6F109993-F3D9-B1B0-5AD4-8DE1F6F6CD19}"/>
    <pc:docChg chg="sldOrd">
      <pc:chgData name="Erin Hansen" userId="S::ehansen@changemtg.com::090ba5e1-b34b-4aa9-9d1b-613b4371c5b5" providerId="AD" clId="Web-{6F109993-F3D9-B1B0-5AD4-8DE1F6F6CD19}" dt="2022-12-13T17:49:10.567" v="0"/>
      <pc:docMkLst>
        <pc:docMk/>
      </pc:docMkLst>
      <pc:sldChg chg="ord">
        <pc:chgData name="Erin Hansen" userId="S::ehansen@changemtg.com::090ba5e1-b34b-4aa9-9d1b-613b4371c5b5" providerId="AD" clId="Web-{6F109993-F3D9-B1B0-5AD4-8DE1F6F6CD19}" dt="2022-12-13T17:49:10.567" v="0"/>
        <pc:sldMkLst>
          <pc:docMk/>
          <pc:sldMk cId="366645978" sldId="329"/>
        </pc:sldMkLst>
      </pc:sldChg>
    </pc:docChg>
  </pc:docChgLst>
  <pc:docChgLst>
    <pc:chgData name="Erin Hansen" userId="S::ehansen@changemtg.com::090ba5e1-b34b-4aa9-9d1b-613b4371c5b5" providerId="AD" clId="Web-{CE4BD7BA-7170-0B87-FA1E-55344C782873}"/>
    <pc:docChg chg="modSld sldOrd">
      <pc:chgData name="Erin Hansen" userId="S::ehansen@changemtg.com::090ba5e1-b34b-4aa9-9d1b-613b4371c5b5" providerId="AD" clId="Web-{CE4BD7BA-7170-0B87-FA1E-55344C782873}" dt="2023-02-09T18:52:40.164" v="12"/>
      <pc:docMkLst>
        <pc:docMk/>
      </pc:docMkLst>
      <pc:sldChg chg="addSp modSp">
        <pc:chgData name="Erin Hansen" userId="S::ehansen@changemtg.com::090ba5e1-b34b-4aa9-9d1b-613b4371c5b5" providerId="AD" clId="Web-{CE4BD7BA-7170-0B87-FA1E-55344C782873}" dt="2023-02-09T18:51:08.661" v="11" actId="20577"/>
        <pc:sldMkLst>
          <pc:docMk/>
          <pc:sldMk cId="1452424278" sldId="364"/>
        </pc:sldMkLst>
        <pc:spChg chg="add mod">
          <ac:chgData name="Erin Hansen" userId="S::ehansen@changemtg.com::090ba5e1-b34b-4aa9-9d1b-613b4371c5b5" providerId="AD" clId="Web-{CE4BD7BA-7170-0B87-FA1E-55344C782873}" dt="2023-02-09T18:51:08.661" v="11" actId="20577"/>
          <ac:spMkLst>
            <pc:docMk/>
            <pc:sldMk cId="1452424278" sldId="364"/>
            <ac:spMk id="2" creationId="{6BBEE716-15FD-AB1E-6B90-69840BD6E2DE}"/>
          </ac:spMkLst>
        </pc:spChg>
      </pc:sldChg>
      <pc:sldChg chg="ord">
        <pc:chgData name="Erin Hansen" userId="S::ehansen@changemtg.com::090ba5e1-b34b-4aa9-9d1b-613b4371c5b5" providerId="AD" clId="Web-{CE4BD7BA-7170-0B87-FA1E-55344C782873}" dt="2023-02-09T18:52:40.164" v="12"/>
        <pc:sldMkLst>
          <pc:docMk/>
          <pc:sldMk cId="2071372708" sldId="373"/>
        </pc:sldMkLst>
      </pc:sldChg>
    </pc:docChg>
  </pc:docChgLst>
  <pc:docChgLst>
    <pc:chgData name="Erin Hansen" userId="090ba5e1-b34b-4aa9-9d1b-613b4371c5b5" providerId="ADAL" clId="{808D65E2-985A-DA4E-B8A9-AD82CB16BC6D}"/>
    <pc:docChg chg="undo redo custSel addSld delSld modSld sldOrd">
      <pc:chgData name="Erin Hansen" userId="090ba5e1-b34b-4aa9-9d1b-613b4371c5b5" providerId="ADAL" clId="{808D65E2-985A-DA4E-B8A9-AD82CB16BC6D}" dt="2023-03-23T18:14:46.694" v="1277" actId="2056"/>
      <pc:docMkLst>
        <pc:docMk/>
      </pc:docMkLst>
      <pc:sldChg chg="addSp delSp modSp mod modCm">
        <pc:chgData name="Erin Hansen" userId="090ba5e1-b34b-4aa9-9d1b-613b4371c5b5" providerId="ADAL" clId="{808D65E2-985A-DA4E-B8A9-AD82CB16BC6D}" dt="2023-03-23T18:14:46.694" v="1277" actId="2056"/>
        <pc:sldMkLst>
          <pc:docMk/>
          <pc:sldMk cId="366645978" sldId="329"/>
        </pc:sldMkLst>
        <pc:spChg chg="add mod">
          <ac:chgData name="Erin Hansen" userId="090ba5e1-b34b-4aa9-9d1b-613b4371c5b5" providerId="ADAL" clId="{808D65E2-985A-DA4E-B8A9-AD82CB16BC6D}" dt="2023-03-09T18:43:21.074" v="0"/>
          <ac:spMkLst>
            <pc:docMk/>
            <pc:sldMk cId="366645978" sldId="329"/>
            <ac:spMk id="16" creationId="{6F834094-2028-A943-A22A-1AF2FDAC4299}"/>
          </ac:spMkLst>
        </pc:spChg>
        <pc:picChg chg="del mod">
          <ac:chgData name="Erin Hansen" userId="090ba5e1-b34b-4aa9-9d1b-613b4371c5b5" providerId="ADAL" clId="{808D65E2-985A-DA4E-B8A9-AD82CB16BC6D}" dt="2023-03-23T18:14:46.505" v="1276" actId="478"/>
          <ac:picMkLst>
            <pc:docMk/>
            <pc:sldMk cId="366645978" sldId="329"/>
            <ac:picMk id="10" creationId="{CD59061F-EF27-10AF-C565-F76803B02B84}"/>
          </ac:picMkLst>
        </pc:picChg>
        <pc:picChg chg="add del mod">
          <ac:chgData name="Erin Hansen" userId="090ba5e1-b34b-4aa9-9d1b-613b4371c5b5" providerId="ADAL" clId="{808D65E2-985A-DA4E-B8A9-AD82CB16BC6D}" dt="2023-03-23T18:11:36.666" v="1260" actId="478"/>
          <ac:picMkLst>
            <pc:docMk/>
            <pc:sldMk cId="366645978" sldId="329"/>
            <ac:picMk id="18" creationId="{4AF0FC2B-E32C-4742-A4C9-316DC976C3D1}"/>
          </ac:picMkLst>
        </pc:picChg>
        <pc:picChg chg="add del mod">
          <ac:chgData name="Erin Hansen" userId="090ba5e1-b34b-4aa9-9d1b-613b4371c5b5" providerId="ADAL" clId="{808D65E2-985A-DA4E-B8A9-AD82CB16BC6D}" dt="2023-03-23T18:11:49.932" v="1263" actId="478"/>
          <ac:picMkLst>
            <pc:docMk/>
            <pc:sldMk cId="366645978" sldId="329"/>
            <ac:picMk id="19" creationId="{3BE76183-AADA-4A4C-9711-FC95CB8E96D2}"/>
          </ac:picMkLst>
        </pc:picChg>
        <pc:picChg chg="add del mod">
          <ac:chgData name="Erin Hansen" userId="090ba5e1-b34b-4aa9-9d1b-613b4371c5b5" providerId="ADAL" clId="{808D65E2-985A-DA4E-B8A9-AD82CB16BC6D}" dt="2023-03-23T18:13:35.949" v="1268" actId="478"/>
          <ac:picMkLst>
            <pc:docMk/>
            <pc:sldMk cId="366645978" sldId="329"/>
            <ac:picMk id="20" creationId="{47A7CF1D-C2F5-6B42-9E4B-A29D8FEAB7AB}"/>
          </ac:picMkLst>
        </pc:picChg>
        <pc:picChg chg="add mod">
          <ac:chgData name="Erin Hansen" userId="090ba5e1-b34b-4aa9-9d1b-613b4371c5b5" providerId="ADAL" clId="{808D65E2-985A-DA4E-B8A9-AD82CB16BC6D}" dt="2023-03-23T18:14:45.107" v="1275" actId="552"/>
          <ac:picMkLst>
            <pc:docMk/>
            <pc:sldMk cId="366645978" sldId="329"/>
            <ac:picMk id="21" creationId="{4FD412CA-3C23-FA43-92C6-0FB6654879A1}"/>
          </ac:picMkLst>
        </pc:picChg>
      </pc:sldChg>
      <pc:sldChg chg="ord">
        <pc:chgData name="Erin Hansen" userId="090ba5e1-b34b-4aa9-9d1b-613b4371c5b5" providerId="ADAL" clId="{808D65E2-985A-DA4E-B8A9-AD82CB16BC6D}" dt="2023-03-09T22:51:12.199" v="385" actId="20578"/>
        <pc:sldMkLst>
          <pc:docMk/>
          <pc:sldMk cId="2237855015" sldId="337"/>
        </pc:sldMkLst>
      </pc:sldChg>
      <pc:sldChg chg="add del">
        <pc:chgData name="Erin Hansen" userId="090ba5e1-b34b-4aa9-9d1b-613b4371c5b5" providerId="ADAL" clId="{808D65E2-985A-DA4E-B8A9-AD82CB16BC6D}" dt="2023-03-09T22:53:44.810" v="397" actId="2696"/>
        <pc:sldMkLst>
          <pc:docMk/>
          <pc:sldMk cId="2165604321" sldId="365"/>
        </pc:sldMkLst>
      </pc:sldChg>
      <pc:sldChg chg="delSp modSp del mod">
        <pc:chgData name="Erin Hansen" userId="090ba5e1-b34b-4aa9-9d1b-613b4371c5b5" providerId="ADAL" clId="{808D65E2-985A-DA4E-B8A9-AD82CB16BC6D}" dt="2023-03-09T23:45:47.089" v="567" actId="2696"/>
        <pc:sldMkLst>
          <pc:docMk/>
          <pc:sldMk cId="2655062628" sldId="366"/>
        </pc:sldMkLst>
        <pc:spChg chg="del">
          <ac:chgData name="Erin Hansen" userId="090ba5e1-b34b-4aa9-9d1b-613b4371c5b5" providerId="ADAL" clId="{808D65E2-985A-DA4E-B8A9-AD82CB16BC6D}" dt="2023-03-09T23:45:41.161" v="565" actId="478"/>
          <ac:spMkLst>
            <pc:docMk/>
            <pc:sldMk cId="2655062628" sldId="366"/>
            <ac:spMk id="4" creationId="{2AF06580-0A6F-DFAD-E945-FDE0C6025A7A}"/>
          </ac:spMkLst>
        </pc:spChg>
        <pc:spChg chg="del mod">
          <ac:chgData name="Erin Hansen" userId="090ba5e1-b34b-4aa9-9d1b-613b4371c5b5" providerId="ADAL" clId="{808D65E2-985A-DA4E-B8A9-AD82CB16BC6D}" dt="2023-03-09T23:45:43.102" v="566" actId="478"/>
          <ac:spMkLst>
            <pc:docMk/>
            <pc:sldMk cId="2655062628" sldId="366"/>
            <ac:spMk id="12" creationId="{AF776EF3-E3A2-9246-87D6-12B4F195C8C4}"/>
          </ac:spMkLst>
        </pc:spChg>
        <pc:graphicFrameChg chg="del">
          <ac:chgData name="Erin Hansen" userId="090ba5e1-b34b-4aa9-9d1b-613b4371c5b5" providerId="ADAL" clId="{808D65E2-985A-DA4E-B8A9-AD82CB16BC6D}" dt="2023-03-09T23:45:41.161" v="565" actId="478"/>
          <ac:graphicFrameMkLst>
            <pc:docMk/>
            <pc:sldMk cId="2655062628" sldId="366"/>
            <ac:graphicFrameMk id="9" creationId="{F1A2FD89-706C-717C-053B-FA8F953CB1C6}"/>
          </ac:graphicFrameMkLst>
        </pc:graphicFrameChg>
        <pc:picChg chg="del">
          <ac:chgData name="Erin Hansen" userId="090ba5e1-b34b-4aa9-9d1b-613b4371c5b5" providerId="ADAL" clId="{808D65E2-985A-DA4E-B8A9-AD82CB16BC6D}" dt="2023-03-09T23:45:43.102" v="566" actId="478"/>
          <ac:picMkLst>
            <pc:docMk/>
            <pc:sldMk cId="2655062628" sldId="366"/>
            <ac:picMk id="6" creationId="{E76DE4B4-3E9C-C0D8-FE96-2746A8D6F0C5}"/>
          </ac:picMkLst>
        </pc:picChg>
        <pc:cxnChg chg="del">
          <ac:chgData name="Erin Hansen" userId="090ba5e1-b34b-4aa9-9d1b-613b4371c5b5" providerId="ADAL" clId="{808D65E2-985A-DA4E-B8A9-AD82CB16BC6D}" dt="2023-03-09T23:45:41.161" v="565" actId="478"/>
          <ac:cxnSpMkLst>
            <pc:docMk/>
            <pc:sldMk cId="2655062628" sldId="366"/>
            <ac:cxnSpMk id="10" creationId="{C0B9EE93-3482-4342-8B4C-11B25651F505}"/>
          </ac:cxnSpMkLst>
        </pc:cxnChg>
      </pc:sldChg>
      <pc:sldChg chg="del">
        <pc:chgData name="Erin Hansen" userId="090ba5e1-b34b-4aa9-9d1b-613b4371c5b5" providerId="ADAL" clId="{808D65E2-985A-DA4E-B8A9-AD82CB16BC6D}" dt="2023-03-09T22:44:31.468" v="351" actId="2696"/>
        <pc:sldMkLst>
          <pc:docMk/>
          <pc:sldMk cId="500454308" sldId="371"/>
        </pc:sldMkLst>
      </pc:sldChg>
      <pc:sldChg chg="addSp delSp modSp del mod">
        <pc:chgData name="Erin Hansen" userId="090ba5e1-b34b-4aa9-9d1b-613b4371c5b5" providerId="ADAL" clId="{808D65E2-985A-DA4E-B8A9-AD82CB16BC6D}" dt="2023-03-09T22:57:04.851" v="418" actId="2696"/>
        <pc:sldMkLst>
          <pc:docMk/>
          <pc:sldMk cId="3220449014" sldId="372"/>
        </pc:sldMkLst>
        <pc:spChg chg="del">
          <ac:chgData name="Erin Hansen" userId="090ba5e1-b34b-4aa9-9d1b-613b4371c5b5" providerId="ADAL" clId="{808D65E2-985A-DA4E-B8A9-AD82CB16BC6D}" dt="2023-03-09T18:43:27.594" v="1" actId="478"/>
          <ac:spMkLst>
            <pc:docMk/>
            <pc:sldMk cId="3220449014" sldId="372"/>
            <ac:spMk id="3" creationId="{6CFDA497-8B02-23AA-207E-5A07C6DAD87A}"/>
          </ac:spMkLst>
        </pc:spChg>
        <pc:spChg chg="mod">
          <ac:chgData name="Erin Hansen" userId="090ba5e1-b34b-4aa9-9d1b-613b4371c5b5" providerId="ADAL" clId="{808D65E2-985A-DA4E-B8A9-AD82CB16BC6D}" dt="2023-03-09T18:46:23.694" v="6" actId="20577"/>
          <ac:spMkLst>
            <pc:docMk/>
            <pc:sldMk cId="3220449014" sldId="372"/>
            <ac:spMk id="9" creationId="{7AFB10AB-750E-E32E-B037-9C6EE9DA6EC5}"/>
          </ac:spMkLst>
        </pc:spChg>
        <pc:spChg chg="add mod">
          <ac:chgData name="Erin Hansen" userId="090ba5e1-b34b-4aa9-9d1b-613b4371c5b5" providerId="ADAL" clId="{808D65E2-985A-DA4E-B8A9-AD82CB16BC6D}" dt="2023-03-09T18:43:36.675" v="2"/>
          <ac:spMkLst>
            <pc:docMk/>
            <pc:sldMk cId="3220449014" sldId="372"/>
            <ac:spMk id="11" creationId="{EC0944D4-9C38-7341-A7E0-D9DD90B7C1E2}"/>
          </ac:spMkLst>
        </pc:spChg>
      </pc:sldChg>
      <pc:sldChg chg="ord">
        <pc:chgData name="Erin Hansen" userId="090ba5e1-b34b-4aa9-9d1b-613b4371c5b5" providerId="ADAL" clId="{808D65E2-985A-DA4E-B8A9-AD82CB16BC6D}" dt="2023-03-09T23:04:03.936" v="467" actId="20578"/>
        <pc:sldMkLst>
          <pc:docMk/>
          <pc:sldMk cId="2071372708" sldId="373"/>
        </pc:sldMkLst>
      </pc:sldChg>
      <pc:sldChg chg="del">
        <pc:chgData name="Erin Hansen" userId="090ba5e1-b34b-4aa9-9d1b-613b4371c5b5" providerId="ADAL" clId="{808D65E2-985A-DA4E-B8A9-AD82CB16BC6D}" dt="2023-03-09T22:57:36.421" v="420" actId="2696"/>
        <pc:sldMkLst>
          <pc:docMk/>
          <pc:sldMk cId="250808205" sldId="375"/>
        </pc:sldMkLst>
      </pc:sldChg>
      <pc:sldChg chg="modSp del mod">
        <pc:chgData name="Erin Hansen" userId="090ba5e1-b34b-4aa9-9d1b-613b4371c5b5" providerId="ADAL" clId="{808D65E2-985A-DA4E-B8A9-AD82CB16BC6D}" dt="2023-03-09T22:54:45.054" v="405" actId="2696"/>
        <pc:sldMkLst>
          <pc:docMk/>
          <pc:sldMk cId="2274240322" sldId="376"/>
        </pc:sldMkLst>
        <pc:spChg chg="mod">
          <ac:chgData name="Erin Hansen" userId="090ba5e1-b34b-4aa9-9d1b-613b4371c5b5" providerId="ADAL" clId="{808D65E2-985A-DA4E-B8A9-AD82CB16BC6D}" dt="2023-03-09T22:53:33.024" v="394" actId="20577"/>
          <ac:spMkLst>
            <pc:docMk/>
            <pc:sldMk cId="2274240322" sldId="376"/>
            <ac:spMk id="5" creationId="{A5DB85A8-B1FD-282D-CD3F-0C678D285392}"/>
          </ac:spMkLst>
        </pc:spChg>
      </pc:sldChg>
      <pc:sldChg chg="addSp delSp modSp del mod">
        <pc:chgData name="Erin Hansen" userId="090ba5e1-b34b-4aa9-9d1b-613b4371c5b5" providerId="ADAL" clId="{808D65E2-985A-DA4E-B8A9-AD82CB16BC6D}" dt="2023-03-09T22:59:45.827" v="432" actId="2696"/>
        <pc:sldMkLst>
          <pc:docMk/>
          <pc:sldMk cId="1400839065" sldId="384"/>
        </pc:sldMkLst>
        <pc:spChg chg="del">
          <ac:chgData name="Erin Hansen" userId="090ba5e1-b34b-4aa9-9d1b-613b4371c5b5" providerId="ADAL" clId="{808D65E2-985A-DA4E-B8A9-AD82CB16BC6D}" dt="2023-03-09T22:55:17.467" v="408" actId="478"/>
          <ac:spMkLst>
            <pc:docMk/>
            <pc:sldMk cId="1400839065" sldId="384"/>
            <ac:spMk id="8" creationId="{5E3020A4-1873-AE49-577C-2089D67409EB}"/>
          </ac:spMkLst>
        </pc:spChg>
        <pc:spChg chg="del">
          <ac:chgData name="Erin Hansen" userId="090ba5e1-b34b-4aa9-9d1b-613b4371c5b5" providerId="ADAL" clId="{808D65E2-985A-DA4E-B8A9-AD82CB16BC6D}" dt="2023-03-09T22:55:20.882" v="409" actId="478"/>
          <ac:spMkLst>
            <pc:docMk/>
            <pc:sldMk cId="1400839065" sldId="384"/>
            <ac:spMk id="9" creationId="{5168AF98-ED81-D44A-B275-E87C874B7BC6}"/>
          </ac:spMkLst>
        </pc:spChg>
        <pc:spChg chg="add mod">
          <ac:chgData name="Erin Hansen" userId="090ba5e1-b34b-4aa9-9d1b-613b4371c5b5" providerId="ADAL" clId="{808D65E2-985A-DA4E-B8A9-AD82CB16BC6D}" dt="2023-03-09T22:55:28.447" v="410"/>
          <ac:spMkLst>
            <pc:docMk/>
            <pc:sldMk cId="1400839065" sldId="384"/>
            <ac:spMk id="12" creationId="{E5D4952E-F489-CC4E-BB61-FCD2A2E836E3}"/>
          </ac:spMkLst>
        </pc:spChg>
        <pc:spChg chg="add mod">
          <ac:chgData name="Erin Hansen" userId="090ba5e1-b34b-4aa9-9d1b-613b4371c5b5" providerId="ADAL" clId="{808D65E2-985A-DA4E-B8A9-AD82CB16BC6D}" dt="2023-03-09T22:55:28.447" v="410"/>
          <ac:spMkLst>
            <pc:docMk/>
            <pc:sldMk cId="1400839065" sldId="384"/>
            <ac:spMk id="14" creationId="{276749A7-3AE7-6946-9C85-2F39713C7E20}"/>
          </ac:spMkLst>
        </pc:spChg>
        <pc:spChg chg="add mod">
          <ac:chgData name="Erin Hansen" userId="090ba5e1-b34b-4aa9-9d1b-613b4371c5b5" providerId="ADAL" clId="{808D65E2-985A-DA4E-B8A9-AD82CB16BC6D}" dt="2023-03-09T22:55:28.447" v="410"/>
          <ac:spMkLst>
            <pc:docMk/>
            <pc:sldMk cId="1400839065" sldId="384"/>
            <ac:spMk id="15" creationId="{4B8294AE-E486-8240-A1DE-8AD324E089E5}"/>
          </ac:spMkLst>
        </pc:spChg>
        <pc:spChg chg="add mod">
          <ac:chgData name="Erin Hansen" userId="090ba5e1-b34b-4aa9-9d1b-613b4371c5b5" providerId="ADAL" clId="{808D65E2-985A-DA4E-B8A9-AD82CB16BC6D}" dt="2023-03-09T22:55:28.447" v="410"/>
          <ac:spMkLst>
            <pc:docMk/>
            <pc:sldMk cId="1400839065" sldId="384"/>
            <ac:spMk id="17" creationId="{1F83CBD5-A2C9-C547-97E8-F556C715E24A}"/>
          </ac:spMkLst>
        </pc:spChg>
        <pc:graphicFrameChg chg="del">
          <ac:chgData name="Erin Hansen" userId="090ba5e1-b34b-4aa9-9d1b-613b4371c5b5" providerId="ADAL" clId="{808D65E2-985A-DA4E-B8A9-AD82CB16BC6D}" dt="2023-03-09T22:55:17.467" v="408" actId="478"/>
          <ac:graphicFrameMkLst>
            <pc:docMk/>
            <pc:sldMk cId="1400839065" sldId="384"/>
            <ac:graphicFrameMk id="10" creationId="{996FC09E-B62A-0C69-51F1-49D4F67099F0}"/>
          </ac:graphicFrameMkLst>
        </pc:graphicFrameChg>
        <pc:graphicFrameChg chg="del">
          <ac:chgData name="Erin Hansen" userId="090ba5e1-b34b-4aa9-9d1b-613b4371c5b5" providerId="ADAL" clId="{808D65E2-985A-DA4E-B8A9-AD82CB16BC6D}" dt="2023-03-09T22:55:17.467" v="408" actId="478"/>
          <ac:graphicFrameMkLst>
            <pc:docMk/>
            <pc:sldMk cId="1400839065" sldId="384"/>
            <ac:graphicFrameMk id="11" creationId="{EB9AA2AF-4711-C60F-C06F-BF795A4F4EDB}"/>
          </ac:graphicFrameMkLst>
        </pc:graphicFrameChg>
        <pc:picChg chg="add mod">
          <ac:chgData name="Erin Hansen" userId="090ba5e1-b34b-4aa9-9d1b-613b4371c5b5" providerId="ADAL" clId="{808D65E2-985A-DA4E-B8A9-AD82CB16BC6D}" dt="2023-03-09T22:55:33.068" v="413" actId="1076"/>
          <ac:picMkLst>
            <pc:docMk/>
            <pc:sldMk cId="1400839065" sldId="384"/>
            <ac:picMk id="16" creationId="{E6F5D514-47B9-DA4E-B1CB-1CE88EBEB2FF}"/>
          </ac:picMkLst>
        </pc:picChg>
        <pc:cxnChg chg="del">
          <ac:chgData name="Erin Hansen" userId="090ba5e1-b34b-4aa9-9d1b-613b4371c5b5" providerId="ADAL" clId="{808D65E2-985A-DA4E-B8A9-AD82CB16BC6D}" dt="2023-03-09T22:55:20.882" v="409" actId="478"/>
          <ac:cxnSpMkLst>
            <pc:docMk/>
            <pc:sldMk cId="1400839065" sldId="384"/>
            <ac:cxnSpMk id="13" creationId="{4569B4AB-13F1-3D40-9A3C-9FB27DF6B0A8}"/>
          </ac:cxnSpMkLst>
        </pc:cxnChg>
      </pc:sldChg>
      <pc:sldChg chg="addSp delSp modSp mod ord">
        <pc:chgData name="Erin Hansen" userId="090ba5e1-b34b-4aa9-9d1b-613b4371c5b5" providerId="ADAL" clId="{808D65E2-985A-DA4E-B8A9-AD82CB16BC6D}" dt="2023-03-09T23:02:16.316" v="436" actId="20578"/>
        <pc:sldMkLst>
          <pc:docMk/>
          <pc:sldMk cId="1062786829" sldId="385"/>
        </pc:sldMkLst>
        <pc:spChg chg="add mod">
          <ac:chgData name="Erin Hansen" userId="090ba5e1-b34b-4aa9-9d1b-613b4371c5b5" providerId="ADAL" clId="{808D65E2-985A-DA4E-B8A9-AD82CB16BC6D}" dt="2023-03-09T22:47:59.326" v="368"/>
          <ac:spMkLst>
            <pc:docMk/>
            <pc:sldMk cId="1062786829" sldId="385"/>
            <ac:spMk id="7" creationId="{60EE3C38-CE79-244F-AAA3-297CB87D3359}"/>
          </ac:spMkLst>
        </pc:spChg>
        <pc:spChg chg="del mod">
          <ac:chgData name="Erin Hansen" userId="090ba5e1-b34b-4aa9-9d1b-613b4371c5b5" providerId="ADAL" clId="{808D65E2-985A-DA4E-B8A9-AD82CB16BC6D}" dt="2023-03-09T22:47:48.271" v="367" actId="478"/>
          <ac:spMkLst>
            <pc:docMk/>
            <pc:sldMk cId="1062786829" sldId="385"/>
            <ac:spMk id="8" creationId="{345D64E7-1333-0F43-9601-A14DB75ABE7D}"/>
          </ac:spMkLst>
        </pc:spChg>
        <pc:spChg chg="add del mod">
          <ac:chgData name="Erin Hansen" userId="090ba5e1-b34b-4aa9-9d1b-613b4371c5b5" providerId="ADAL" clId="{808D65E2-985A-DA4E-B8A9-AD82CB16BC6D}" dt="2023-03-09T22:50:17.795" v="377" actId="478"/>
          <ac:spMkLst>
            <pc:docMk/>
            <pc:sldMk cId="1062786829" sldId="385"/>
            <ac:spMk id="12" creationId="{9A190DB4-EC7B-354C-8C03-3A7C9D4150D1}"/>
          </ac:spMkLst>
        </pc:spChg>
      </pc:sldChg>
      <pc:sldChg chg="del">
        <pc:chgData name="Erin Hansen" userId="090ba5e1-b34b-4aa9-9d1b-613b4371c5b5" providerId="ADAL" clId="{808D65E2-985A-DA4E-B8A9-AD82CB16BC6D}" dt="2023-03-09T22:43:56.680" v="346" actId="2696"/>
        <pc:sldMkLst>
          <pc:docMk/>
          <pc:sldMk cId="86779712" sldId="386"/>
        </pc:sldMkLst>
      </pc:sldChg>
      <pc:sldChg chg="del">
        <pc:chgData name="Erin Hansen" userId="090ba5e1-b34b-4aa9-9d1b-613b4371c5b5" providerId="ADAL" clId="{808D65E2-985A-DA4E-B8A9-AD82CB16BC6D}" dt="2023-03-09T22:45:38.145" v="359" actId="2696"/>
        <pc:sldMkLst>
          <pc:docMk/>
          <pc:sldMk cId="2446980476" sldId="387"/>
        </pc:sldMkLst>
      </pc:sldChg>
      <pc:sldChg chg="del">
        <pc:chgData name="Erin Hansen" userId="090ba5e1-b34b-4aa9-9d1b-613b4371c5b5" providerId="ADAL" clId="{808D65E2-985A-DA4E-B8A9-AD82CB16BC6D}" dt="2023-03-09T22:45:39.668" v="360" actId="2696"/>
        <pc:sldMkLst>
          <pc:docMk/>
          <pc:sldMk cId="3748154648" sldId="388"/>
        </pc:sldMkLst>
      </pc:sldChg>
      <pc:sldChg chg="del">
        <pc:chgData name="Erin Hansen" userId="090ba5e1-b34b-4aa9-9d1b-613b4371c5b5" providerId="ADAL" clId="{808D65E2-985A-DA4E-B8A9-AD82CB16BC6D}" dt="2023-03-09T22:57:38.277" v="421" actId="2696"/>
        <pc:sldMkLst>
          <pc:docMk/>
          <pc:sldMk cId="3638564144" sldId="392"/>
        </pc:sldMkLst>
      </pc:sldChg>
      <pc:sldChg chg="addSp delSp modSp del mod">
        <pc:chgData name="Erin Hansen" userId="090ba5e1-b34b-4aa9-9d1b-613b4371c5b5" providerId="ADAL" clId="{808D65E2-985A-DA4E-B8A9-AD82CB16BC6D}" dt="2023-03-09T22:57:06.934" v="419" actId="2696"/>
        <pc:sldMkLst>
          <pc:docMk/>
          <pc:sldMk cId="2632471218" sldId="393"/>
        </pc:sldMkLst>
        <pc:spChg chg="mod">
          <ac:chgData name="Erin Hansen" userId="090ba5e1-b34b-4aa9-9d1b-613b4371c5b5" providerId="ADAL" clId="{808D65E2-985A-DA4E-B8A9-AD82CB16BC6D}" dt="2023-03-09T18:46:27.361" v="7" actId="20577"/>
          <ac:spMkLst>
            <pc:docMk/>
            <pc:sldMk cId="2632471218" sldId="393"/>
            <ac:spMk id="9" creationId="{7AFB10AB-750E-E32E-B037-9C6EE9DA6EC5}"/>
          </ac:spMkLst>
        </pc:spChg>
        <pc:graphicFrameChg chg="add mod">
          <ac:chgData name="Erin Hansen" userId="090ba5e1-b34b-4aa9-9d1b-613b4371c5b5" providerId="ADAL" clId="{808D65E2-985A-DA4E-B8A9-AD82CB16BC6D}" dt="2023-03-09T18:46:14.683" v="5"/>
          <ac:graphicFrameMkLst>
            <pc:docMk/>
            <pc:sldMk cId="2632471218" sldId="393"/>
            <ac:graphicFrameMk id="11" creationId="{2357C6A0-C846-394B-9C30-0F8E2A8BFEDF}"/>
          </ac:graphicFrameMkLst>
        </pc:graphicFrameChg>
        <pc:graphicFrameChg chg="del modGraphic">
          <ac:chgData name="Erin Hansen" userId="090ba5e1-b34b-4aa9-9d1b-613b4371c5b5" providerId="ADAL" clId="{808D65E2-985A-DA4E-B8A9-AD82CB16BC6D}" dt="2023-03-09T18:46:11.495" v="4" actId="478"/>
          <ac:graphicFrameMkLst>
            <pc:docMk/>
            <pc:sldMk cId="2632471218" sldId="393"/>
            <ac:graphicFrameMk id="12" creationId="{6F8855CC-6CF2-5860-8D4C-51265092F1E6}"/>
          </ac:graphicFrameMkLst>
        </pc:graphicFrameChg>
      </pc:sldChg>
      <pc:sldChg chg="addSp delSp modSp mod">
        <pc:chgData name="Erin Hansen" userId="090ba5e1-b34b-4aa9-9d1b-613b4371c5b5" providerId="ADAL" clId="{808D65E2-985A-DA4E-B8A9-AD82CB16BC6D}" dt="2023-03-09T22:52:27.150" v="390" actId="478"/>
        <pc:sldMkLst>
          <pc:docMk/>
          <pc:sldMk cId="1440061729" sldId="395"/>
        </pc:sldMkLst>
        <pc:spChg chg="add del mod">
          <ac:chgData name="Erin Hansen" userId="090ba5e1-b34b-4aa9-9d1b-613b4371c5b5" providerId="ADAL" clId="{808D65E2-985A-DA4E-B8A9-AD82CB16BC6D}" dt="2023-03-09T22:48:56.256" v="372" actId="478"/>
          <ac:spMkLst>
            <pc:docMk/>
            <pc:sldMk cId="1440061729" sldId="395"/>
            <ac:spMk id="3" creationId="{C5F0B641-E275-334A-87BC-A34560EBD5B4}"/>
          </ac:spMkLst>
        </pc:spChg>
        <pc:spChg chg="mod">
          <ac:chgData name="Erin Hansen" userId="090ba5e1-b34b-4aa9-9d1b-613b4371c5b5" providerId="ADAL" clId="{808D65E2-985A-DA4E-B8A9-AD82CB16BC6D}" dt="2023-03-09T22:40:34.117" v="9" actId="1076"/>
          <ac:spMkLst>
            <pc:docMk/>
            <pc:sldMk cId="1440061729" sldId="395"/>
            <ac:spMk id="10" creationId="{82510E93-1AFF-2643-8B51-587CD333C6CE}"/>
          </ac:spMkLst>
        </pc:spChg>
        <pc:spChg chg="del">
          <ac:chgData name="Erin Hansen" userId="090ba5e1-b34b-4aa9-9d1b-613b4371c5b5" providerId="ADAL" clId="{808D65E2-985A-DA4E-B8A9-AD82CB16BC6D}" dt="2023-03-09T22:52:27.150" v="390" actId="478"/>
          <ac:spMkLst>
            <pc:docMk/>
            <pc:sldMk cId="1440061729" sldId="395"/>
            <ac:spMk id="16" creationId="{2C55AF62-48FD-C24B-BF3C-1CEF2EDD6713}"/>
          </ac:spMkLst>
        </pc:spChg>
        <pc:picChg chg="add mod">
          <ac:chgData name="Erin Hansen" userId="090ba5e1-b34b-4aa9-9d1b-613b4371c5b5" providerId="ADAL" clId="{808D65E2-985A-DA4E-B8A9-AD82CB16BC6D}" dt="2023-03-09T22:43:31.364" v="344"/>
          <ac:picMkLst>
            <pc:docMk/>
            <pc:sldMk cId="1440061729" sldId="395"/>
            <ac:picMk id="7" creationId="{68EA8C98-862C-2547-8767-955877213F21}"/>
          </ac:picMkLst>
        </pc:picChg>
        <pc:cxnChg chg="mod">
          <ac:chgData name="Erin Hansen" userId="090ba5e1-b34b-4aa9-9d1b-613b4371c5b5" providerId="ADAL" clId="{808D65E2-985A-DA4E-B8A9-AD82CB16BC6D}" dt="2023-03-09T22:40:34.117" v="9" actId="1076"/>
          <ac:cxnSpMkLst>
            <pc:docMk/>
            <pc:sldMk cId="1440061729" sldId="395"/>
            <ac:cxnSpMk id="12" creationId="{3C686253-33B4-364B-BBC4-B61F4D5074F0}"/>
          </ac:cxnSpMkLst>
        </pc:cxnChg>
      </pc:sldChg>
      <pc:sldChg chg="del">
        <pc:chgData name="Erin Hansen" userId="090ba5e1-b34b-4aa9-9d1b-613b4371c5b5" providerId="ADAL" clId="{808D65E2-985A-DA4E-B8A9-AD82CB16BC6D}" dt="2023-03-09T22:44:54.628" v="352" actId="2696"/>
        <pc:sldMkLst>
          <pc:docMk/>
          <pc:sldMk cId="3226042725" sldId="396"/>
        </pc:sldMkLst>
      </pc:sldChg>
      <pc:sldChg chg="addSp delSp modSp mod ord">
        <pc:chgData name="Erin Hansen" userId="090ba5e1-b34b-4aa9-9d1b-613b4371c5b5" providerId="ADAL" clId="{808D65E2-985A-DA4E-B8A9-AD82CB16BC6D}" dt="2023-03-09T23:00:29.133" v="433" actId="478"/>
        <pc:sldMkLst>
          <pc:docMk/>
          <pc:sldMk cId="3649159124" sldId="397"/>
        </pc:sldMkLst>
        <pc:spChg chg="mod">
          <ac:chgData name="Erin Hansen" userId="090ba5e1-b34b-4aa9-9d1b-613b4371c5b5" providerId="ADAL" clId="{808D65E2-985A-DA4E-B8A9-AD82CB16BC6D}" dt="2023-03-09T22:40:50.926" v="10" actId="1076"/>
          <ac:spMkLst>
            <pc:docMk/>
            <pc:sldMk cId="3649159124" sldId="397"/>
            <ac:spMk id="10" creationId="{82510E93-1AFF-2643-8B51-587CD333C6CE}"/>
          </ac:spMkLst>
        </pc:spChg>
        <pc:spChg chg="mod">
          <ac:chgData name="Erin Hansen" userId="090ba5e1-b34b-4aa9-9d1b-613b4371c5b5" providerId="ADAL" clId="{808D65E2-985A-DA4E-B8A9-AD82CB16BC6D}" dt="2023-03-09T22:41:54.064" v="342" actId="1076"/>
          <ac:spMkLst>
            <pc:docMk/>
            <pc:sldMk cId="3649159124" sldId="397"/>
            <ac:spMk id="11" creationId="{5750A3B1-B1E7-D44D-9737-0B383AD6E236}"/>
          </ac:spMkLst>
        </pc:spChg>
        <pc:spChg chg="add del">
          <ac:chgData name="Erin Hansen" userId="090ba5e1-b34b-4aa9-9d1b-613b4371c5b5" providerId="ADAL" clId="{808D65E2-985A-DA4E-B8A9-AD82CB16BC6D}" dt="2023-03-09T23:00:29.133" v="433" actId="478"/>
          <ac:spMkLst>
            <pc:docMk/>
            <pc:sldMk cId="3649159124" sldId="397"/>
            <ac:spMk id="16" creationId="{2C55AF62-48FD-C24B-BF3C-1CEF2EDD6713}"/>
          </ac:spMkLst>
        </pc:spChg>
        <pc:picChg chg="add mod">
          <ac:chgData name="Erin Hansen" userId="090ba5e1-b34b-4aa9-9d1b-613b4371c5b5" providerId="ADAL" clId="{808D65E2-985A-DA4E-B8A9-AD82CB16BC6D}" dt="2023-03-09T22:41:49.407" v="341" actId="14861"/>
          <ac:picMkLst>
            <pc:docMk/>
            <pc:sldMk cId="3649159124" sldId="397"/>
            <ac:picMk id="4" creationId="{B5DEACB0-06B9-BB4E-9B6B-8F7004FAC9BF}"/>
          </ac:picMkLst>
        </pc:picChg>
        <pc:cxnChg chg="mod">
          <ac:chgData name="Erin Hansen" userId="090ba5e1-b34b-4aa9-9d1b-613b4371c5b5" providerId="ADAL" clId="{808D65E2-985A-DA4E-B8A9-AD82CB16BC6D}" dt="2023-03-09T22:40:50.926" v="10" actId="1076"/>
          <ac:cxnSpMkLst>
            <pc:docMk/>
            <pc:sldMk cId="3649159124" sldId="397"/>
            <ac:cxnSpMk id="12" creationId="{3C686253-33B4-364B-BBC4-B61F4D5074F0}"/>
          </ac:cxnSpMkLst>
        </pc:cxnChg>
      </pc:sldChg>
      <pc:sldChg chg="addSp delSp modSp add mod">
        <pc:chgData name="Erin Hansen" userId="090ba5e1-b34b-4aa9-9d1b-613b4371c5b5" providerId="ADAL" clId="{808D65E2-985A-DA4E-B8A9-AD82CB16BC6D}" dt="2023-03-09T22:52:19.688" v="389" actId="478"/>
        <pc:sldMkLst>
          <pc:docMk/>
          <pc:sldMk cId="1692771313" sldId="398"/>
        </pc:sldMkLst>
        <pc:spChg chg="add mod">
          <ac:chgData name="Erin Hansen" userId="090ba5e1-b34b-4aa9-9d1b-613b4371c5b5" providerId="ADAL" clId="{808D65E2-985A-DA4E-B8A9-AD82CB16BC6D}" dt="2023-03-09T22:44:04.250" v="348"/>
          <ac:spMkLst>
            <pc:docMk/>
            <pc:sldMk cId="1692771313" sldId="398"/>
            <ac:spMk id="8" creationId="{0C63E311-EF80-BC48-8BBF-E9B9C18F2FA2}"/>
          </ac:spMkLst>
        </pc:spChg>
        <pc:spChg chg="add mod">
          <ac:chgData name="Erin Hansen" userId="090ba5e1-b34b-4aa9-9d1b-613b4371c5b5" providerId="ADAL" clId="{808D65E2-985A-DA4E-B8A9-AD82CB16BC6D}" dt="2023-03-09T22:44:04.250" v="348"/>
          <ac:spMkLst>
            <pc:docMk/>
            <pc:sldMk cId="1692771313" sldId="398"/>
            <ac:spMk id="9" creationId="{2C6F41EB-B8C3-9F49-83F3-426B4EAA12C6}"/>
          </ac:spMkLst>
        </pc:spChg>
        <pc:spChg chg="del">
          <ac:chgData name="Erin Hansen" userId="090ba5e1-b34b-4aa9-9d1b-613b4371c5b5" providerId="ADAL" clId="{808D65E2-985A-DA4E-B8A9-AD82CB16BC6D}" dt="2023-03-09T22:44:03.768" v="347" actId="478"/>
          <ac:spMkLst>
            <pc:docMk/>
            <pc:sldMk cId="1692771313" sldId="398"/>
            <ac:spMk id="10" creationId="{82510E93-1AFF-2643-8B51-587CD333C6CE}"/>
          </ac:spMkLst>
        </pc:spChg>
        <pc:spChg chg="del">
          <ac:chgData name="Erin Hansen" userId="090ba5e1-b34b-4aa9-9d1b-613b4371c5b5" providerId="ADAL" clId="{808D65E2-985A-DA4E-B8A9-AD82CB16BC6D}" dt="2023-03-09T22:44:07.304" v="349" actId="478"/>
          <ac:spMkLst>
            <pc:docMk/>
            <pc:sldMk cId="1692771313" sldId="398"/>
            <ac:spMk id="11" creationId="{5750A3B1-B1E7-D44D-9737-0B383AD6E236}"/>
          </ac:spMkLst>
        </pc:spChg>
        <pc:spChg chg="add mod">
          <ac:chgData name="Erin Hansen" userId="090ba5e1-b34b-4aa9-9d1b-613b4371c5b5" providerId="ADAL" clId="{808D65E2-985A-DA4E-B8A9-AD82CB16BC6D}" dt="2023-03-09T22:44:04.250" v="348"/>
          <ac:spMkLst>
            <pc:docMk/>
            <pc:sldMk cId="1692771313" sldId="398"/>
            <ac:spMk id="13" creationId="{25CADFAF-550C-B34B-BF27-FA44265DFA18}"/>
          </ac:spMkLst>
        </pc:spChg>
        <pc:spChg chg="add mod">
          <ac:chgData name="Erin Hansen" userId="090ba5e1-b34b-4aa9-9d1b-613b4371c5b5" providerId="ADAL" clId="{808D65E2-985A-DA4E-B8A9-AD82CB16BC6D}" dt="2023-03-09T22:44:11.729" v="350"/>
          <ac:spMkLst>
            <pc:docMk/>
            <pc:sldMk cId="1692771313" sldId="398"/>
            <ac:spMk id="14" creationId="{5DE45317-D3A7-3C47-A196-CD1B23166259}"/>
          </ac:spMkLst>
        </pc:spChg>
        <pc:spChg chg="add del mod">
          <ac:chgData name="Erin Hansen" userId="090ba5e1-b34b-4aa9-9d1b-613b4371c5b5" providerId="ADAL" clId="{808D65E2-985A-DA4E-B8A9-AD82CB16BC6D}" dt="2023-03-09T22:51:56.355" v="387"/>
          <ac:spMkLst>
            <pc:docMk/>
            <pc:sldMk cId="1692771313" sldId="398"/>
            <ac:spMk id="15" creationId="{C217C036-B7E2-4B43-86D4-1FBC8727A042}"/>
          </ac:spMkLst>
        </pc:spChg>
        <pc:spChg chg="del">
          <ac:chgData name="Erin Hansen" userId="090ba5e1-b34b-4aa9-9d1b-613b4371c5b5" providerId="ADAL" clId="{808D65E2-985A-DA4E-B8A9-AD82CB16BC6D}" dt="2023-03-09T22:52:19.688" v="389" actId="478"/>
          <ac:spMkLst>
            <pc:docMk/>
            <pc:sldMk cId="1692771313" sldId="398"/>
            <ac:spMk id="16" creationId="{2C55AF62-48FD-C24B-BF3C-1CEF2EDD6713}"/>
          </ac:spMkLst>
        </pc:spChg>
        <pc:picChg chg="del">
          <ac:chgData name="Erin Hansen" userId="090ba5e1-b34b-4aa9-9d1b-613b4371c5b5" providerId="ADAL" clId="{808D65E2-985A-DA4E-B8A9-AD82CB16BC6D}" dt="2023-03-09T22:44:07.304" v="349" actId="478"/>
          <ac:picMkLst>
            <pc:docMk/>
            <pc:sldMk cId="1692771313" sldId="398"/>
            <ac:picMk id="7" creationId="{68EA8C98-862C-2547-8767-955877213F21}"/>
          </ac:picMkLst>
        </pc:picChg>
        <pc:cxnChg chg="del">
          <ac:chgData name="Erin Hansen" userId="090ba5e1-b34b-4aa9-9d1b-613b4371c5b5" providerId="ADAL" clId="{808D65E2-985A-DA4E-B8A9-AD82CB16BC6D}" dt="2023-03-09T22:44:03.768" v="347" actId="478"/>
          <ac:cxnSpMkLst>
            <pc:docMk/>
            <pc:sldMk cId="1692771313" sldId="398"/>
            <ac:cxnSpMk id="12" creationId="{3C686253-33B4-364B-BBC4-B61F4D5074F0}"/>
          </ac:cxnSpMkLst>
        </pc:cxnChg>
      </pc:sldChg>
      <pc:sldChg chg="addSp delSp modSp add mod">
        <pc:chgData name="Erin Hansen" userId="090ba5e1-b34b-4aa9-9d1b-613b4371c5b5" providerId="ADAL" clId="{808D65E2-985A-DA4E-B8A9-AD82CB16BC6D}" dt="2023-03-09T22:52:14.049" v="388" actId="478"/>
        <pc:sldMkLst>
          <pc:docMk/>
          <pc:sldMk cId="3629629878" sldId="399"/>
        </pc:sldMkLst>
        <pc:spChg chg="add mod">
          <ac:chgData name="Erin Hansen" userId="090ba5e1-b34b-4aa9-9d1b-613b4371c5b5" providerId="ADAL" clId="{808D65E2-985A-DA4E-B8A9-AD82CB16BC6D}" dt="2023-03-09T22:45:19.984" v="356"/>
          <ac:spMkLst>
            <pc:docMk/>
            <pc:sldMk cId="3629629878" sldId="399"/>
            <ac:spMk id="8" creationId="{CF8414DE-5982-1E4B-96B0-282619E047E9}"/>
          </ac:spMkLst>
        </pc:spChg>
        <pc:spChg chg="add mod">
          <ac:chgData name="Erin Hansen" userId="090ba5e1-b34b-4aa9-9d1b-613b4371c5b5" providerId="ADAL" clId="{808D65E2-985A-DA4E-B8A9-AD82CB16BC6D}" dt="2023-03-09T22:45:19.984" v="356"/>
          <ac:spMkLst>
            <pc:docMk/>
            <pc:sldMk cId="3629629878" sldId="399"/>
            <ac:spMk id="9" creationId="{080F3EDE-9BE5-4440-BA6E-C0B001E8706B}"/>
          </ac:spMkLst>
        </pc:spChg>
        <pc:spChg chg="del">
          <ac:chgData name="Erin Hansen" userId="090ba5e1-b34b-4aa9-9d1b-613b4371c5b5" providerId="ADAL" clId="{808D65E2-985A-DA4E-B8A9-AD82CB16BC6D}" dt="2023-03-09T22:45:18.832" v="355" actId="478"/>
          <ac:spMkLst>
            <pc:docMk/>
            <pc:sldMk cId="3629629878" sldId="399"/>
            <ac:spMk id="10" creationId="{82510E93-1AFF-2643-8B51-587CD333C6CE}"/>
          </ac:spMkLst>
        </pc:spChg>
        <pc:spChg chg="del">
          <ac:chgData name="Erin Hansen" userId="090ba5e1-b34b-4aa9-9d1b-613b4371c5b5" providerId="ADAL" clId="{808D65E2-985A-DA4E-B8A9-AD82CB16BC6D}" dt="2023-03-09T22:45:23.850" v="357" actId="478"/>
          <ac:spMkLst>
            <pc:docMk/>
            <pc:sldMk cId="3629629878" sldId="399"/>
            <ac:spMk id="11" creationId="{5750A3B1-B1E7-D44D-9737-0B383AD6E236}"/>
          </ac:spMkLst>
        </pc:spChg>
        <pc:spChg chg="add mod">
          <ac:chgData name="Erin Hansen" userId="090ba5e1-b34b-4aa9-9d1b-613b4371c5b5" providerId="ADAL" clId="{808D65E2-985A-DA4E-B8A9-AD82CB16BC6D}" dt="2023-03-09T22:45:28.283" v="358"/>
          <ac:spMkLst>
            <pc:docMk/>
            <pc:sldMk cId="3629629878" sldId="399"/>
            <ac:spMk id="13" creationId="{B3AAC85B-6222-8048-B324-C14B3B7022A0}"/>
          </ac:spMkLst>
        </pc:spChg>
        <pc:spChg chg="add del mod">
          <ac:chgData name="Erin Hansen" userId="090ba5e1-b34b-4aa9-9d1b-613b4371c5b5" providerId="ADAL" clId="{808D65E2-985A-DA4E-B8A9-AD82CB16BC6D}" dt="2023-03-09T22:49:19.788" v="374"/>
          <ac:spMkLst>
            <pc:docMk/>
            <pc:sldMk cId="3629629878" sldId="399"/>
            <ac:spMk id="15" creationId="{F2B8B1C1-B97C-8447-A985-15DC9689D7AA}"/>
          </ac:spMkLst>
        </pc:spChg>
        <pc:spChg chg="del">
          <ac:chgData name="Erin Hansen" userId="090ba5e1-b34b-4aa9-9d1b-613b4371c5b5" providerId="ADAL" clId="{808D65E2-985A-DA4E-B8A9-AD82CB16BC6D}" dt="2023-03-09T22:52:14.049" v="388" actId="478"/>
          <ac:spMkLst>
            <pc:docMk/>
            <pc:sldMk cId="3629629878" sldId="399"/>
            <ac:spMk id="16" creationId="{2C55AF62-48FD-C24B-BF3C-1CEF2EDD6713}"/>
          </ac:spMkLst>
        </pc:spChg>
        <pc:picChg chg="del">
          <ac:chgData name="Erin Hansen" userId="090ba5e1-b34b-4aa9-9d1b-613b4371c5b5" providerId="ADAL" clId="{808D65E2-985A-DA4E-B8A9-AD82CB16BC6D}" dt="2023-03-09T22:45:08.062" v="354" actId="478"/>
          <ac:picMkLst>
            <pc:docMk/>
            <pc:sldMk cId="3629629878" sldId="399"/>
            <ac:picMk id="4" creationId="{B5DEACB0-06B9-BB4E-9B6B-8F7004FAC9BF}"/>
          </ac:picMkLst>
        </pc:picChg>
        <pc:picChg chg="add mod">
          <ac:chgData name="Erin Hansen" userId="090ba5e1-b34b-4aa9-9d1b-613b4371c5b5" providerId="ADAL" clId="{808D65E2-985A-DA4E-B8A9-AD82CB16BC6D}" dt="2023-03-09T22:45:28.283" v="358"/>
          <ac:picMkLst>
            <pc:docMk/>
            <pc:sldMk cId="3629629878" sldId="399"/>
            <ac:picMk id="14" creationId="{C9AE0635-D964-A546-BCB6-12E8CAF2C47E}"/>
          </ac:picMkLst>
        </pc:picChg>
        <pc:cxnChg chg="del">
          <ac:chgData name="Erin Hansen" userId="090ba5e1-b34b-4aa9-9d1b-613b4371c5b5" providerId="ADAL" clId="{808D65E2-985A-DA4E-B8A9-AD82CB16BC6D}" dt="2023-03-09T22:45:18.832" v="355" actId="478"/>
          <ac:cxnSpMkLst>
            <pc:docMk/>
            <pc:sldMk cId="3629629878" sldId="399"/>
            <ac:cxnSpMk id="12" creationId="{3C686253-33B4-364B-BBC4-B61F4D5074F0}"/>
          </ac:cxnSpMkLst>
        </pc:cxnChg>
      </pc:sldChg>
      <pc:sldChg chg="addSp delSp modSp new mod ord">
        <pc:chgData name="Erin Hansen" userId="090ba5e1-b34b-4aa9-9d1b-613b4371c5b5" providerId="ADAL" clId="{808D65E2-985A-DA4E-B8A9-AD82CB16BC6D}" dt="2023-03-13T18:30:52.962" v="1253" actId="20577"/>
        <pc:sldMkLst>
          <pc:docMk/>
          <pc:sldMk cId="3372696078" sldId="400"/>
        </pc:sldMkLst>
        <pc:spChg chg="del">
          <ac:chgData name="Erin Hansen" userId="090ba5e1-b34b-4aa9-9d1b-613b4371c5b5" providerId="ADAL" clId="{808D65E2-985A-DA4E-B8A9-AD82CB16BC6D}" dt="2023-03-09T22:45:59.533" v="364" actId="478"/>
          <ac:spMkLst>
            <pc:docMk/>
            <pc:sldMk cId="3372696078" sldId="400"/>
            <ac:spMk id="2" creationId="{65681AF3-5512-8740-A742-A0046763A43B}"/>
          </ac:spMkLst>
        </pc:spChg>
        <pc:spChg chg="add mod">
          <ac:chgData name="Erin Hansen" userId="090ba5e1-b34b-4aa9-9d1b-613b4371c5b5" providerId="ADAL" clId="{808D65E2-985A-DA4E-B8A9-AD82CB16BC6D}" dt="2023-03-09T22:46:06.066" v="365"/>
          <ac:spMkLst>
            <pc:docMk/>
            <pc:sldMk cId="3372696078" sldId="400"/>
            <ac:spMk id="4" creationId="{F09A3438-7984-EF4D-A1FD-69DCBE183690}"/>
          </ac:spMkLst>
        </pc:spChg>
        <pc:spChg chg="add mod">
          <ac:chgData name="Erin Hansen" userId="090ba5e1-b34b-4aa9-9d1b-613b4371c5b5" providerId="ADAL" clId="{808D65E2-985A-DA4E-B8A9-AD82CB16BC6D}" dt="2023-03-13T18:30:52.962" v="1253" actId="20577"/>
          <ac:spMkLst>
            <pc:docMk/>
            <pc:sldMk cId="3372696078" sldId="400"/>
            <ac:spMk id="5" creationId="{DF0B46A2-703B-3A4B-A89A-D485E41B3A89}"/>
          </ac:spMkLst>
        </pc:spChg>
        <pc:spChg chg="add mod">
          <ac:chgData name="Erin Hansen" userId="090ba5e1-b34b-4aa9-9d1b-613b4371c5b5" providerId="ADAL" clId="{808D65E2-985A-DA4E-B8A9-AD82CB16BC6D}" dt="2023-03-09T22:46:06.066" v="365"/>
          <ac:spMkLst>
            <pc:docMk/>
            <pc:sldMk cId="3372696078" sldId="400"/>
            <ac:spMk id="6" creationId="{890A43E2-A270-B042-9330-F3483248A6FD}"/>
          </ac:spMkLst>
        </pc:spChg>
        <pc:spChg chg="add mod">
          <ac:chgData name="Erin Hansen" userId="090ba5e1-b34b-4aa9-9d1b-613b4371c5b5" providerId="ADAL" clId="{808D65E2-985A-DA4E-B8A9-AD82CB16BC6D}" dt="2023-03-09T22:46:06.066" v="365"/>
          <ac:spMkLst>
            <pc:docMk/>
            <pc:sldMk cId="3372696078" sldId="400"/>
            <ac:spMk id="7" creationId="{615CAB13-F9E5-F742-8AC3-B30A583B1D4C}"/>
          </ac:spMkLst>
        </pc:spChg>
        <pc:spChg chg="add mod">
          <ac:chgData name="Erin Hansen" userId="090ba5e1-b34b-4aa9-9d1b-613b4371c5b5" providerId="ADAL" clId="{808D65E2-985A-DA4E-B8A9-AD82CB16BC6D}" dt="2023-03-09T22:46:06.066" v="365"/>
          <ac:spMkLst>
            <pc:docMk/>
            <pc:sldMk cId="3372696078" sldId="400"/>
            <ac:spMk id="8" creationId="{44072443-098C-674C-A689-F45593F61AE2}"/>
          </ac:spMkLst>
        </pc:spChg>
        <pc:spChg chg="add del mod">
          <ac:chgData name="Erin Hansen" userId="090ba5e1-b34b-4aa9-9d1b-613b4371c5b5" providerId="ADAL" clId="{808D65E2-985A-DA4E-B8A9-AD82CB16BC6D}" dt="2023-03-13T18:25:56.355" v="1239" actId="478"/>
          <ac:spMkLst>
            <pc:docMk/>
            <pc:sldMk cId="3372696078" sldId="400"/>
            <ac:spMk id="10" creationId="{5FF693FD-A1D0-2B4D-987C-9F0731E67D4C}"/>
          </ac:spMkLst>
        </pc:spChg>
        <pc:cxnChg chg="add mod">
          <ac:chgData name="Erin Hansen" userId="090ba5e1-b34b-4aa9-9d1b-613b4371c5b5" providerId="ADAL" clId="{808D65E2-985A-DA4E-B8A9-AD82CB16BC6D}" dt="2023-03-09T22:46:06.066" v="365"/>
          <ac:cxnSpMkLst>
            <pc:docMk/>
            <pc:sldMk cId="3372696078" sldId="400"/>
            <ac:cxnSpMk id="9" creationId="{EAEE9159-787F-9E42-A541-3E79028DEFBB}"/>
          </ac:cxnSpMkLst>
        </pc:cxnChg>
      </pc:sldChg>
      <pc:sldChg chg="new del">
        <pc:chgData name="Erin Hansen" userId="090ba5e1-b34b-4aa9-9d1b-613b4371c5b5" providerId="ADAL" clId="{808D65E2-985A-DA4E-B8A9-AD82CB16BC6D}" dt="2023-03-09T22:45:54.340" v="362" actId="680"/>
        <pc:sldMkLst>
          <pc:docMk/>
          <pc:sldMk cId="4232105472" sldId="400"/>
        </pc:sldMkLst>
      </pc:sldChg>
      <pc:sldChg chg="addSp delSp modSp add mod">
        <pc:chgData name="Erin Hansen" userId="090ba5e1-b34b-4aa9-9d1b-613b4371c5b5" providerId="ADAL" clId="{808D65E2-985A-DA4E-B8A9-AD82CB16BC6D}" dt="2023-03-10T17:45:35.170" v="1153" actId="1076"/>
        <pc:sldMkLst>
          <pc:docMk/>
          <pc:sldMk cId="1831573217" sldId="401"/>
        </pc:sldMkLst>
        <pc:spChg chg="del mod">
          <ac:chgData name="Erin Hansen" userId="090ba5e1-b34b-4aa9-9d1b-613b4371c5b5" providerId="ADAL" clId="{808D65E2-985A-DA4E-B8A9-AD82CB16BC6D}" dt="2023-03-09T22:54:05.833" v="402" actId="478"/>
          <ac:spMkLst>
            <pc:docMk/>
            <pc:sldMk cId="1831573217" sldId="401"/>
            <ac:spMk id="4" creationId="{2AF06580-0A6F-DFAD-E945-FDE0C6025A7A}"/>
          </ac:spMkLst>
        </pc:spChg>
        <pc:spChg chg="add mod">
          <ac:chgData name="Erin Hansen" userId="090ba5e1-b34b-4aa9-9d1b-613b4371c5b5" providerId="ADAL" clId="{808D65E2-985A-DA4E-B8A9-AD82CB16BC6D}" dt="2023-03-10T17:45:30.595" v="1151" actId="1076"/>
          <ac:spMkLst>
            <pc:docMk/>
            <pc:sldMk cId="1831573217" sldId="401"/>
            <ac:spMk id="11" creationId="{F40A7CC9-56A9-544F-AC58-18FA161C4EBF}"/>
          </ac:spMkLst>
        </pc:spChg>
        <pc:spChg chg="del">
          <ac:chgData name="Erin Hansen" userId="090ba5e1-b34b-4aa9-9d1b-613b4371c5b5" providerId="ADAL" clId="{808D65E2-985A-DA4E-B8A9-AD82CB16BC6D}" dt="2023-03-09T22:54:05.833" v="402" actId="478"/>
          <ac:spMkLst>
            <pc:docMk/>
            <pc:sldMk cId="1831573217" sldId="401"/>
            <ac:spMk id="12" creationId="{AF776EF3-E3A2-9246-87D6-12B4F195C8C4}"/>
          </ac:spMkLst>
        </pc:spChg>
        <pc:spChg chg="add mod">
          <ac:chgData name="Erin Hansen" userId="090ba5e1-b34b-4aa9-9d1b-613b4371c5b5" providerId="ADAL" clId="{808D65E2-985A-DA4E-B8A9-AD82CB16BC6D}" dt="2023-03-09T22:54:21.931" v="404" actId="20577"/>
          <ac:spMkLst>
            <pc:docMk/>
            <pc:sldMk cId="1831573217" sldId="401"/>
            <ac:spMk id="13" creationId="{83E74C19-4024-5B4F-B3A6-5545B11CAC9E}"/>
          </ac:spMkLst>
        </pc:spChg>
        <pc:spChg chg="add mod">
          <ac:chgData name="Erin Hansen" userId="090ba5e1-b34b-4aa9-9d1b-613b4371c5b5" providerId="ADAL" clId="{808D65E2-985A-DA4E-B8A9-AD82CB16BC6D}" dt="2023-03-09T22:54:15.051" v="403"/>
          <ac:spMkLst>
            <pc:docMk/>
            <pc:sldMk cId="1831573217" sldId="401"/>
            <ac:spMk id="14" creationId="{E690094A-D29E-594C-AC87-D1235BF5C367}"/>
          </ac:spMkLst>
        </pc:spChg>
        <pc:spChg chg="add mod">
          <ac:chgData name="Erin Hansen" userId="090ba5e1-b34b-4aa9-9d1b-613b4371c5b5" providerId="ADAL" clId="{808D65E2-985A-DA4E-B8A9-AD82CB16BC6D}" dt="2023-03-09T22:54:15.051" v="403"/>
          <ac:spMkLst>
            <pc:docMk/>
            <pc:sldMk cId="1831573217" sldId="401"/>
            <ac:spMk id="15" creationId="{68A19CB1-76E2-EF45-B930-9FB7B0F14117}"/>
          </ac:spMkLst>
        </pc:spChg>
        <pc:spChg chg="add del mod">
          <ac:chgData name="Erin Hansen" userId="090ba5e1-b34b-4aa9-9d1b-613b4371c5b5" providerId="ADAL" clId="{808D65E2-985A-DA4E-B8A9-AD82CB16BC6D}" dt="2023-03-10T17:44:29.014" v="1131" actId="478"/>
          <ac:spMkLst>
            <pc:docMk/>
            <pc:sldMk cId="1831573217" sldId="401"/>
            <ac:spMk id="17" creationId="{1231608A-0105-FD4D-BD18-A3DD9E610E34}"/>
          </ac:spMkLst>
        </pc:spChg>
        <pc:spChg chg="add del mod">
          <ac:chgData name="Erin Hansen" userId="090ba5e1-b34b-4aa9-9d1b-613b4371c5b5" providerId="ADAL" clId="{808D65E2-985A-DA4E-B8A9-AD82CB16BC6D}" dt="2023-03-10T17:44:27.597" v="1130" actId="478"/>
          <ac:spMkLst>
            <pc:docMk/>
            <pc:sldMk cId="1831573217" sldId="401"/>
            <ac:spMk id="18" creationId="{150C8964-ACFC-674A-A025-8BDFCB0A3BB9}"/>
          </ac:spMkLst>
        </pc:spChg>
        <pc:graphicFrameChg chg="del modGraphic">
          <ac:chgData name="Erin Hansen" userId="090ba5e1-b34b-4aa9-9d1b-613b4371c5b5" providerId="ADAL" clId="{808D65E2-985A-DA4E-B8A9-AD82CB16BC6D}" dt="2023-03-09T22:53:56.081" v="400" actId="478"/>
          <ac:graphicFrameMkLst>
            <pc:docMk/>
            <pc:sldMk cId="1831573217" sldId="401"/>
            <ac:graphicFrameMk id="9" creationId="{F1A2FD89-706C-717C-053B-FA8F953CB1C6}"/>
          </ac:graphicFrameMkLst>
        </pc:graphicFrameChg>
        <pc:graphicFrameChg chg="add del mod modGraphic">
          <ac:chgData name="Erin Hansen" userId="090ba5e1-b34b-4aa9-9d1b-613b4371c5b5" providerId="ADAL" clId="{808D65E2-985A-DA4E-B8A9-AD82CB16BC6D}" dt="2023-03-10T17:44:29.548" v="1132" actId="478"/>
          <ac:graphicFrameMkLst>
            <pc:docMk/>
            <pc:sldMk cId="1831573217" sldId="401"/>
            <ac:graphicFrameMk id="16" creationId="{4233D5FA-6FC1-BE45-AE0B-433802DE4F2F}"/>
          </ac:graphicFrameMkLst>
        </pc:graphicFrameChg>
        <pc:picChg chg="del">
          <ac:chgData name="Erin Hansen" userId="090ba5e1-b34b-4aa9-9d1b-613b4371c5b5" providerId="ADAL" clId="{808D65E2-985A-DA4E-B8A9-AD82CB16BC6D}" dt="2023-03-09T22:54:05.833" v="402" actId="478"/>
          <ac:picMkLst>
            <pc:docMk/>
            <pc:sldMk cId="1831573217" sldId="401"/>
            <ac:picMk id="6" creationId="{E76DE4B4-3E9C-C0D8-FE96-2746A8D6F0C5}"/>
          </ac:picMkLst>
        </pc:picChg>
        <pc:picChg chg="add mod">
          <ac:chgData name="Erin Hansen" userId="090ba5e1-b34b-4aa9-9d1b-613b4371c5b5" providerId="ADAL" clId="{808D65E2-985A-DA4E-B8A9-AD82CB16BC6D}" dt="2023-03-10T17:45:22.821" v="1146" actId="1076"/>
          <ac:picMkLst>
            <pc:docMk/>
            <pc:sldMk cId="1831573217" sldId="401"/>
            <ac:picMk id="7" creationId="{0D019381-6A91-3346-953D-C67A75488CF8}"/>
          </ac:picMkLst>
        </pc:picChg>
        <pc:picChg chg="add mod">
          <ac:chgData name="Erin Hansen" userId="090ba5e1-b34b-4aa9-9d1b-613b4371c5b5" providerId="ADAL" clId="{808D65E2-985A-DA4E-B8A9-AD82CB16BC6D}" dt="2023-03-10T17:45:35.170" v="1153" actId="1076"/>
          <ac:picMkLst>
            <pc:docMk/>
            <pc:sldMk cId="1831573217" sldId="401"/>
            <ac:picMk id="19" creationId="{78762CC4-5A7C-D642-88EA-C1241C311531}"/>
          </ac:picMkLst>
        </pc:picChg>
        <pc:cxnChg chg="del mod">
          <ac:chgData name="Erin Hansen" userId="090ba5e1-b34b-4aa9-9d1b-613b4371c5b5" providerId="ADAL" clId="{808D65E2-985A-DA4E-B8A9-AD82CB16BC6D}" dt="2023-03-09T22:54:05.833" v="402" actId="478"/>
          <ac:cxnSpMkLst>
            <pc:docMk/>
            <pc:sldMk cId="1831573217" sldId="401"/>
            <ac:cxnSpMk id="10" creationId="{C0B9EE93-3482-4342-8B4C-11B25651F505}"/>
          </ac:cxnSpMkLst>
        </pc:cxnChg>
      </pc:sldChg>
      <pc:sldChg chg="addSp modSp new">
        <pc:chgData name="Erin Hansen" userId="090ba5e1-b34b-4aa9-9d1b-613b4371c5b5" providerId="ADAL" clId="{808D65E2-985A-DA4E-B8A9-AD82CB16BC6D}" dt="2023-03-09T22:55:02.043" v="407"/>
        <pc:sldMkLst>
          <pc:docMk/>
          <pc:sldMk cId="4186206751" sldId="402"/>
        </pc:sldMkLst>
        <pc:spChg chg="add mod">
          <ac:chgData name="Erin Hansen" userId="090ba5e1-b34b-4aa9-9d1b-613b4371c5b5" providerId="ADAL" clId="{808D65E2-985A-DA4E-B8A9-AD82CB16BC6D}" dt="2023-03-09T22:55:02.043" v="407"/>
          <ac:spMkLst>
            <pc:docMk/>
            <pc:sldMk cId="4186206751" sldId="402"/>
            <ac:spMk id="3" creationId="{4A6DEB53-5405-AD43-A9A2-54D8C92D3BD6}"/>
          </ac:spMkLst>
        </pc:spChg>
        <pc:spChg chg="add mod">
          <ac:chgData name="Erin Hansen" userId="090ba5e1-b34b-4aa9-9d1b-613b4371c5b5" providerId="ADAL" clId="{808D65E2-985A-DA4E-B8A9-AD82CB16BC6D}" dt="2023-03-09T22:55:02.043" v="407"/>
          <ac:spMkLst>
            <pc:docMk/>
            <pc:sldMk cId="4186206751" sldId="402"/>
            <ac:spMk id="5" creationId="{B4E81AFF-C227-8144-831F-51C0C39F0A93}"/>
          </ac:spMkLst>
        </pc:spChg>
        <pc:spChg chg="add mod">
          <ac:chgData name="Erin Hansen" userId="090ba5e1-b34b-4aa9-9d1b-613b4371c5b5" providerId="ADAL" clId="{808D65E2-985A-DA4E-B8A9-AD82CB16BC6D}" dt="2023-03-09T22:55:02.043" v="407"/>
          <ac:spMkLst>
            <pc:docMk/>
            <pc:sldMk cId="4186206751" sldId="402"/>
            <ac:spMk id="7" creationId="{F3D00887-485B-E047-A541-77FFA1CBC804}"/>
          </ac:spMkLst>
        </pc:spChg>
        <pc:spChg chg="add mod">
          <ac:chgData name="Erin Hansen" userId="090ba5e1-b34b-4aa9-9d1b-613b4371c5b5" providerId="ADAL" clId="{808D65E2-985A-DA4E-B8A9-AD82CB16BC6D}" dt="2023-03-09T22:55:02.043" v="407"/>
          <ac:spMkLst>
            <pc:docMk/>
            <pc:sldMk cId="4186206751" sldId="402"/>
            <ac:spMk id="8" creationId="{A080FCCA-955F-1D41-AD05-4F79CD403D85}"/>
          </ac:spMkLst>
        </pc:spChg>
        <pc:cxnChg chg="add mod">
          <ac:chgData name="Erin Hansen" userId="090ba5e1-b34b-4aa9-9d1b-613b4371c5b5" providerId="ADAL" clId="{808D65E2-985A-DA4E-B8A9-AD82CB16BC6D}" dt="2023-03-09T22:55:02.043" v="407"/>
          <ac:cxnSpMkLst>
            <pc:docMk/>
            <pc:sldMk cId="4186206751" sldId="402"/>
            <ac:cxnSpMk id="4" creationId="{2EBD4C1B-15FF-0B42-8025-21EDC74491CA}"/>
          </ac:cxnSpMkLst>
        </pc:cxnChg>
        <pc:cxnChg chg="add mod">
          <ac:chgData name="Erin Hansen" userId="090ba5e1-b34b-4aa9-9d1b-613b4371c5b5" providerId="ADAL" clId="{808D65E2-985A-DA4E-B8A9-AD82CB16BC6D}" dt="2023-03-09T22:55:02.043" v="407"/>
          <ac:cxnSpMkLst>
            <pc:docMk/>
            <pc:sldMk cId="4186206751" sldId="402"/>
            <ac:cxnSpMk id="6" creationId="{2B5F93AA-E7F2-A141-AF69-A780B41B46BE}"/>
          </ac:cxnSpMkLst>
        </pc:cxnChg>
      </pc:sldChg>
      <pc:sldChg chg="addSp delSp modSp new mod ord">
        <pc:chgData name="Erin Hansen" userId="090ba5e1-b34b-4aa9-9d1b-613b4371c5b5" providerId="ADAL" clId="{808D65E2-985A-DA4E-B8A9-AD82CB16BC6D}" dt="2023-03-09T22:59:09.285" v="428" actId="20578"/>
        <pc:sldMkLst>
          <pc:docMk/>
          <pc:sldMk cId="1364741141" sldId="403"/>
        </pc:sldMkLst>
        <pc:spChg chg="del">
          <ac:chgData name="Erin Hansen" userId="090ba5e1-b34b-4aa9-9d1b-613b4371c5b5" providerId="ADAL" clId="{808D65E2-985A-DA4E-B8A9-AD82CB16BC6D}" dt="2023-03-09T22:55:52.218" v="415" actId="478"/>
          <ac:spMkLst>
            <pc:docMk/>
            <pc:sldMk cId="1364741141" sldId="403"/>
            <ac:spMk id="2" creationId="{E839E4D9-E242-274C-B859-A33265C8542A}"/>
          </ac:spMkLst>
        </pc:spChg>
        <pc:spChg chg="add mod">
          <ac:chgData name="Erin Hansen" userId="090ba5e1-b34b-4aa9-9d1b-613b4371c5b5" providerId="ADAL" clId="{808D65E2-985A-DA4E-B8A9-AD82CB16BC6D}" dt="2023-03-09T22:56:00.934" v="416"/>
          <ac:spMkLst>
            <pc:docMk/>
            <pc:sldMk cId="1364741141" sldId="403"/>
            <ac:spMk id="4" creationId="{9F90AED3-69D4-B646-B346-0E693C560B36}"/>
          </ac:spMkLst>
        </pc:spChg>
        <pc:spChg chg="add mod">
          <ac:chgData name="Erin Hansen" userId="090ba5e1-b34b-4aa9-9d1b-613b4371c5b5" providerId="ADAL" clId="{808D65E2-985A-DA4E-B8A9-AD82CB16BC6D}" dt="2023-03-09T22:56:00.934" v="416"/>
          <ac:spMkLst>
            <pc:docMk/>
            <pc:sldMk cId="1364741141" sldId="403"/>
            <ac:spMk id="5" creationId="{F3822C06-4EC8-3B41-A7D2-B84B36B22D9E}"/>
          </ac:spMkLst>
        </pc:spChg>
        <pc:spChg chg="add mod">
          <ac:chgData name="Erin Hansen" userId="090ba5e1-b34b-4aa9-9d1b-613b4371c5b5" providerId="ADAL" clId="{808D65E2-985A-DA4E-B8A9-AD82CB16BC6D}" dt="2023-03-09T22:56:00.934" v="416"/>
          <ac:spMkLst>
            <pc:docMk/>
            <pc:sldMk cId="1364741141" sldId="403"/>
            <ac:spMk id="6" creationId="{BD1AA450-AF26-174D-B654-5AB456C611C0}"/>
          </ac:spMkLst>
        </pc:spChg>
        <pc:spChg chg="add mod">
          <ac:chgData name="Erin Hansen" userId="090ba5e1-b34b-4aa9-9d1b-613b4371c5b5" providerId="ADAL" clId="{808D65E2-985A-DA4E-B8A9-AD82CB16BC6D}" dt="2023-03-09T22:56:00.934" v="416"/>
          <ac:spMkLst>
            <pc:docMk/>
            <pc:sldMk cId="1364741141" sldId="403"/>
            <ac:spMk id="7" creationId="{629F7172-1BF2-0F4C-897C-0B1B2DAAFDF1}"/>
          </ac:spMkLst>
        </pc:spChg>
        <pc:picChg chg="add mod">
          <ac:chgData name="Erin Hansen" userId="090ba5e1-b34b-4aa9-9d1b-613b4371c5b5" providerId="ADAL" clId="{808D65E2-985A-DA4E-B8A9-AD82CB16BC6D}" dt="2023-03-09T22:56:56.790" v="417"/>
          <ac:picMkLst>
            <pc:docMk/>
            <pc:sldMk cId="1364741141" sldId="403"/>
            <ac:picMk id="8" creationId="{0A94F8C5-E64C-EA42-B7FD-316D7EDE5121}"/>
          </ac:picMkLst>
        </pc:picChg>
      </pc:sldChg>
      <pc:sldChg chg="new del">
        <pc:chgData name="Erin Hansen" userId="090ba5e1-b34b-4aa9-9d1b-613b4371c5b5" providerId="ADAL" clId="{808D65E2-985A-DA4E-B8A9-AD82CB16BC6D}" dt="2023-03-09T22:58:13.400" v="424" actId="680"/>
        <pc:sldMkLst>
          <pc:docMk/>
          <pc:sldMk cId="3128764262" sldId="404"/>
        </pc:sldMkLst>
      </pc:sldChg>
      <pc:sldChg chg="addSp delSp modSp new del mod">
        <pc:chgData name="Erin Hansen" userId="090ba5e1-b34b-4aa9-9d1b-613b4371c5b5" providerId="ADAL" clId="{808D65E2-985A-DA4E-B8A9-AD82CB16BC6D}" dt="2023-03-09T23:07:40.411" v="555" actId="2696"/>
        <pc:sldMkLst>
          <pc:docMk/>
          <pc:sldMk cId="3648831094" sldId="404"/>
        </pc:sldMkLst>
        <pc:spChg chg="add del mod">
          <ac:chgData name="Erin Hansen" userId="090ba5e1-b34b-4aa9-9d1b-613b4371c5b5" providerId="ADAL" clId="{808D65E2-985A-DA4E-B8A9-AD82CB16BC6D}" dt="2023-03-09T22:59:30.629" v="430" actId="478"/>
          <ac:spMkLst>
            <pc:docMk/>
            <pc:sldMk cId="3648831094" sldId="404"/>
            <ac:spMk id="3" creationId="{50DC5F4F-5A8D-BE40-8873-6FF3C06DCFA4}"/>
          </ac:spMkLst>
        </pc:spChg>
        <pc:spChg chg="add del mod">
          <ac:chgData name="Erin Hansen" userId="090ba5e1-b34b-4aa9-9d1b-613b4371c5b5" providerId="ADAL" clId="{808D65E2-985A-DA4E-B8A9-AD82CB16BC6D}" dt="2023-03-09T22:59:30.629" v="430" actId="478"/>
          <ac:spMkLst>
            <pc:docMk/>
            <pc:sldMk cId="3648831094" sldId="404"/>
            <ac:spMk id="4" creationId="{FFD7D7B2-806C-5C4D-9582-221C3217139B}"/>
          </ac:spMkLst>
        </pc:spChg>
        <pc:spChg chg="add del mod">
          <ac:chgData name="Erin Hansen" userId="090ba5e1-b34b-4aa9-9d1b-613b4371c5b5" providerId="ADAL" clId="{808D65E2-985A-DA4E-B8A9-AD82CB16BC6D}" dt="2023-03-09T22:59:30.629" v="430" actId="478"/>
          <ac:spMkLst>
            <pc:docMk/>
            <pc:sldMk cId="3648831094" sldId="404"/>
            <ac:spMk id="5" creationId="{0FB40686-89DB-004F-91C5-58FEF17C9C66}"/>
          </ac:spMkLst>
        </pc:spChg>
        <pc:spChg chg="add del mod">
          <ac:chgData name="Erin Hansen" userId="090ba5e1-b34b-4aa9-9d1b-613b4371c5b5" providerId="ADAL" clId="{808D65E2-985A-DA4E-B8A9-AD82CB16BC6D}" dt="2023-03-09T22:59:30.629" v="430" actId="478"/>
          <ac:spMkLst>
            <pc:docMk/>
            <pc:sldMk cId="3648831094" sldId="404"/>
            <ac:spMk id="7" creationId="{38EBCAC3-35A2-0344-A5E5-C9318E038350}"/>
          </ac:spMkLst>
        </pc:spChg>
        <pc:spChg chg="add mod">
          <ac:chgData name="Erin Hansen" userId="090ba5e1-b34b-4aa9-9d1b-613b4371c5b5" providerId="ADAL" clId="{808D65E2-985A-DA4E-B8A9-AD82CB16BC6D}" dt="2023-03-09T22:59:36.134" v="431"/>
          <ac:spMkLst>
            <pc:docMk/>
            <pc:sldMk cId="3648831094" sldId="404"/>
            <ac:spMk id="8" creationId="{E15EFF3A-189C-9142-95B8-8DABFC101905}"/>
          </ac:spMkLst>
        </pc:spChg>
        <pc:spChg chg="add mod">
          <ac:chgData name="Erin Hansen" userId="090ba5e1-b34b-4aa9-9d1b-613b4371c5b5" providerId="ADAL" clId="{808D65E2-985A-DA4E-B8A9-AD82CB16BC6D}" dt="2023-03-09T22:59:36.134" v="431"/>
          <ac:spMkLst>
            <pc:docMk/>
            <pc:sldMk cId="3648831094" sldId="404"/>
            <ac:spMk id="9" creationId="{E3E90BC1-3EC0-4F40-AF5C-A34DD8371AA7}"/>
          </ac:spMkLst>
        </pc:spChg>
        <pc:spChg chg="add mod">
          <ac:chgData name="Erin Hansen" userId="090ba5e1-b34b-4aa9-9d1b-613b4371c5b5" providerId="ADAL" clId="{808D65E2-985A-DA4E-B8A9-AD82CB16BC6D}" dt="2023-03-09T22:59:36.134" v="431"/>
          <ac:spMkLst>
            <pc:docMk/>
            <pc:sldMk cId="3648831094" sldId="404"/>
            <ac:spMk id="10" creationId="{C2EC2C08-9D7B-9742-BA41-3735ECB3A22E}"/>
          </ac:spMkLst>
        </pc:spChg>
        <pc:picChg chg="add del mod">
          <ac:chgData name="Erin Hansen" userId="090ba5e1-b34b-4aa9-9d1b-613b4371c5b5" providerId="ADAL" clId="{808D65E2-985A-DA4E-B8A9-AD82CB16BC6D}" dt="2023-03-09T22:59:30.629" v="430" actId="478"/>
          <ac:picMkLst>
            <pc:docMk/>
            <pc:sldMk cId="3648831094" sldId="404"/>
            <ac:picMk id="6" creationId="{8F2DCA34-DA18-5048-B29A-3A6EF1203B8A}"/>
          </ac:picMkLst>
        </pc:picChg>
      </pc:sldChg>
      <pc:sldChg chg="add ord">
        <pc:chgData name="Erin Hansen" userId="090ba5e1-b34b-4aa9-9d1b-613b4371c5b5" providerId="ADAL" clId="{808D65E2-985A-DA4E-B8A9-AD82CB16BC6D}" dt="2023-03-13T18:25:49.170" v="1238" actId="20578"/>
        <pc:sldMkLst>
          <pc:docMk/>
          <pc:sldMk cId="32735623" sldId="405"/>
        </pc:sldMkLst>
      </pc:sldChg>
      <pc:sldChg chg="modSp new del mod">
        <pc:chgData name="Erin Hansen" userId="090ba5e1-b34b-4aa9-9d1b-613b4371c5b5" providerId="ADAL" clId="{808D65E2-985A-DA4E-B8A9-AD82CB16BC6D}" dt="2023-03-10T17:25:39.111" v="573" actId="2696"/>
        <pc:sldMkLst>
          <pc:docMk/>
          <pc:sldMk cId="151102799" sldId="406"/>
        </pc:sldMkLst>
        <pc:spChg chg="mod">
          <ac:chgData name="Erin Hansen" userId="090ba5e1-b34b-4aa9-9d1b-613b4371c5b5" providerId="ADAL" clId="{808D65E2-985A-DA4E-B8A9-AD82CB16BC6D}" dt="2023-03-09T23:02:43.172" v="466" actId="20577"/>
          <ac:spMkLst>
            <pc:docMk/>
            <pc:sldMk cId="151102799" sldId="406"/>
            <ac:spMk id="2" creationId="{4CE44CC7-1A2C-2F48-B613-1876132FC564}"/>
          </ac:spMkLst>
        </pc:spChg>
      </pc:sldChg>
      <pc:sldChg chg="addSp delSp modSp add del mod ord">
        <pc:chgData name="Erin Hansen" userId="090ba5e1-b34b-4aa9-9d1b-613b4371c5b5" providerId="ADAL" clId="{808D65E2-985A-DA4E-B8A9-AD82CB16BC6D}" dt="2023-03-13T17:26:05.761" v="1194" actId="2696"/>
        <pc:sldMkLst>
          <pc:docMk/>
          <pc:sldMk cId="2725716378" sldId="407"/>
        </pc:sldMkLst>
        <pc:spChg chg="del mod">
          <ac:chgData name="Erin Hansen" userId="090ba5e1-b34b-4aa9-9d1b-613b4371c5b5" providerId="ADAL" clId="{808D65E2-985A-DA4E-B8A9-AD82CB16BC6D}" dt="2023-03-13T17:25:41.403" v="1185" actId="478"/>
          <ac:spMkLst>
            <pc:docMk/>
            <pc:sldMk cId="2725716378" sldId="407"/>
            <ac:spMk id="2" creationId="{4CE44CC7-1A2C-2F48-B613-1876132FC564}"/>
          </ac:spMkLst>
        </pc:spChg>
        <pc:spChg chg="add del mod">
          <ac:chgData name="Erin Hansen" userId="090ba5e1-b34b-4aa9-9d1b-613b4371c5b5" providerId="ADAL" clId="{808D65E2-985A-DA4E-B8A9-AD82CB16BC6D}" dt="2023-03-13T17:25:34.561" v="1182" actId="478"/>
          <ac:spMkLst>
            <pc:docMk/>
            <pc:sldMk cId="2725716378" sldId="407"/>
            <ac:spMk id="4" creationId="{3000A93E-FAE3-0A4C-9A62-64E3C2F840A3}"/>
          </ac:spMkLst>
        </pc:spChg>
        <pc:spChg chg="add del mod">
          <ac:chgData name="Erin Hansen" userId="090ba5e1-b34b-4aa9-9d1b-613b4371c5b5" providerId="ADAL" clId="{808D65E2-985A-DA4E-B8A9-AD82CB16BC6D}" dt="2023-03-09T23:05:19.979" v="514"/>
          <ac:spMkLst>
            <pc:docMk/>
            <pc:sldMk cId="2725716378" sldId="407"/>
            <ac:spMk id="4" creationId="{DFA18EA0-4C29-AC46-ABF2-A67C647D498D}"/>
          </ac:spMkLst>
        </pc:spChg>
        <pc:spChg chg="add del mod">
          <ac:chgData name="Erin Hansen" userId="090ba5e1-b34b-4aa9-9d1b-613b4371c5b5" providerId="ADAL" clId="{808D65E2-985A-DA4E-B8A9-AD82CB16BC6D}" dt="2023-03-13T17:25:39.800" v="1184"/>
          <ac:spMkLst>
            <pc:docMk/>
            <pc:sldMk cId="2725716378" sldId="407"/>
            <ac:spMk id="5" creationId="{0677FDB2-675C-0A44-9FD8-2F31139C0B1C}"/>
          </ac:spMkLst>
        </pc:spChg>
        <pc:spChg chg="add del mod">
          <ac:chgData name="Erin Hansen" userId="090ba5e1-b34b-4aa9-9d1b-613b4371c5b5" providerId="ADAL" clId="{808D65E2-985A-DA4E-B8A9-AD82CB16BC6D}" dt="2023-03-13T17:25:39.800" v="1184"/>
          <ac:spMkLst>
            <pc:docMk/>
            <pc:sldMk cId="2725716378" sldId="407"/>
            <ac:spMk id="6" creationId="{11C47888-A60E-F84E-9CEC-F934423979E0}"/>
          </ac:spMkLst>
        </pc:spChg>
        <pc:spChg chg="add del mod">
          <ac:chgData name="Erin Hansen" userId="090ba5e1-b34b-4aa9-9d1b-613b4371c5b5" providerId="ADAL" clId="{808D65E2-985A-DA4E-B8A9-AD82CB16BC6D}" dt="2023-03-13T17:25:39.800" v="1184"/>
          <ac:spMkLst>
            <pc:docMk/>
            <pc:sldMk cId="2725716378" sldId="407"/>
            <ac:spMk id="7" creationId="{9A631A25-0BE5-644A-BCD0-5EB7D87832D9}"/>
          </ac:spMkLst>
        </pc:spChg>
        <pc:spChg chg="add del mod">
          <ac:chgData name="Erin Hansen" userId="090ba5e1-b34b-4aa9-9d1b-613b4371c5b5" providerId="ADAL" clId="{808D65E2-985A-DA4E-B8A9-AD82CB16BC6D}" dt="2023-03-13T17:25:39.800" v="1184"/>
          <ac:spMkLst>
            <pc:docMk/>
            <pc:sldMk cId="2725716378" sldId="407"/>
            <ac:spMk id="14" creationId="{1A433242-40D4-0B4F-8B2E-9DA81449B147}"/>
          </ac:spMkLst>
        </pc:spChg>
        <pc:spChg chg="add del mod">
          <ac:chgData name="Erin Hansen" userId="090ba5e1-b34b-4aa9-9d1b-613b4371c5b5" providerId="ADAL" clId="{808D65E2-985A-DA4E-B8A9-AD82CB16BC6D}" dt="2023-03-13T17:25:42.967" v="1186" actId="478"/>
          <ac:spMkLst>
            <pc:docMk/>
            <pc:sldMk cId="2725716378" sldId="407"/>
            <ac:spMk id="16" creationId="{DC92960F-2098-F448-9446-67E226EB0661}"/>
          </ac:spMkLst>
        </pc:spChg>
        <pc:spChg chg="add del mod">
          <ac:chgData name="Erin Hansen" userId="090ba5e1-b34b-4aa9-9d1b-613b4371c5b5" providerId="ADAL" clId="{808D65E2-985A-DA4E-B8A9-AD82CB16BC6D}" dt="2023-03-13T17:25:47.703" v="1188" actId="478"/>
          <ac:spMkLst>
            <pc:docMk/>
            <pc:sldMk cId="2725716378" sldId="407"/>
            <ac:spMk id="17" creationId="{9C3B874E-2D1C-C841-A25E-725F45E4CE0A}"/>
          </ac:spMkLst>
        </pc:spChg>
        <pc:graphicFrameChg chg="add del mod">
          <ac:chgData name="Erin Hansen" userId="090ba5e1-b34b-4aa9-9d1b-613b4371c5b5" providerId="ADAL" clId="{808D65E2-985A-DA4E-B8A9-AD82CB16BC6D}" dt="2023-03-13T17:25:39.800" v="1184"/>
          <ac:graphicFrameMkLst>
            <pc:docMk/>
            <pc:sldMk cId="2725716378" sldId="407"/>
            <ac:graphicFrameMk id="8" creationId="{4EBF69E1-BB50-EE47-83E5-08F6ACE93E58}"/>
          </ac:graphicFrameMkLst>
        </pc:graphicFrameChg>
        <pc:graphicFrameChg chg="add del mod">
          <ac:chgData name="Erin Hansen" userId="090ba5e1-b34b-4aa9-9d1b-613b4371c5b5" providerId="ADAL" clId="{808D65E2-985A-DA4E-B8A9-AD82CB16BC6D}" dt="2023-03-13T17:25:39.800" v="1184"/>
          <ac:graphicFrameMkLst>
            <pc:docMk/>
            <pc:sldMk cId="2725716378" sldId="407"/>
            <ac:graphicFrameMk id="9" creationId="{3A10504F-57F9-9F4B-8733-5B043F6C64FB}"/>
          </ac:graphicFrameMkLst>
        </pc:graphicFrameChg>
        <pc:graphicFrameChg chg="add del mod">
          <ac:chgData name="Erin Hansen" userId="090ba5e1-b34b-4aa9-9d1b-613b4371c5b5" providerId="ADAL" clId="{808D65E2-985A-DA4E-B8A9-AD82CB16BC6D}" dt="2023-03-13T17:25:39.800" v="1184"/>
          <ac:graphicFrameMkLst>
            <pc:docMk/>
            <pc:sldMk cId="2725716378" sldId="407"/>
            <ac:graphicFrameMk id="10" creationId="{F5620EF5-969A-2F4B-8957-F9A341C7FFB9}"/>
          </ac:graphicFrameMkLst>
        </pc:graphicFrameChg>
        <pc:graphicFrameChg chg="add del mod">
          <ac:chgData name="Erin Hansen" userId="090ba5e1-b34b-4aa9-9d1b-613b4371c5b5" providerId="ADAL" clId="{808D65E2-985A-DA4E-B8A9-AD82CB16BC6D}" dt="2023-03-13T17:25:39.800" v="1184"/>
          <ac:graphicFrameMkLst>
            <pc:docMk/>
            <pc:sldMk cId="2725716378" sldId="407"/>
            <ac:graphicFrameMk id="11" creationId="{4C86A84B-9352-0245-9C04-D650C4EFDDB6}"/>
          </ac:graphicFrameMkLst>
        </pc:graphicFrameChg>
        <pc:graphicFrameChg chg="add del mod">
          <ac:chgData name="Erin Hansen" userId="090ba5e1-b34b-4aa9-9d1b-613b4371c5b5" providerId="ADAL" clId="{808D65E2-985A-DA4E-B8A9-AD82CB16BC6D}" dt="2023-03-13T17:25:39.800" v="1184"/>
          <ac:graphicFrameMkLst>
            <pc:docMk/>
            <pc:sldMk cId="2725716378" sldId="407"/>
            <ac:graphicFrameMk id="12" creationId="{74660A78-7B09-5847-945C-352A184804DA}"/>
          </ac:graphicFrameMkLst>
        </pc:graphicFrameChg>
        <pc:graphicFrameChg chg="add del mod">
          <ac:chgData name="Erin Hansen" userId="090ba5e1-b34b-4aa9-9d1b-613b4371c5b5" providerId="ADAL" clId="{808D65E2-985A-DA4E-B8A9-AD82CB16BC6D}" dt="2023-03-13T17:25:39.800" v="1184"/>
          <ac:graphicFrameMkLst>
            <pc:docMk/>
            <pc:sldMk cId="2725716378" sldId="407"/>
            <ac:graphicFrameMk id="13" creationId="{68816A87-9EF7-8D43-90CB-1F9603D65D6B}"/>
          </ac:graphicFrameMkLst>
        </pc:graphicFrameChg>
      </pc:sldChg>
      <pc:sldChg chg="addSp modSp add mod ord">
        <pc:chgData name="Erin Hansen" userId="090ba5e1-b34b-4aa9-9d1b-613b4371c5b5" providerId="ADAL" clId="{808D65E2-985A-DA4E-B8A9-AD82CB16BC6D}" dt="2023-03-13T18:24:59.474" v="1236"/>
        <pc:sldMkLst>
          <pc:docMk/>
          <pc:sldMk cId="2378174050" sldId="408"/>
        </pc:sldMkLst>
        <pc:spChg chg="mod">
          <ac:chgData name="Erin Hansen" userId="090ba5e1-b34b-4aa9-9d1b-613b4371c5b5" providerId="ADAL" clId="{808D65E2-985A-DA4E-B8A9-AD82CB16BC6D}" dt="2023-03-13T18:24:46.244" v="1235" actId="20577"/>
          <ac:spMkLst>
            <pc:docMk/>
            <pc:sldMk cId="2378174050" sldId="408"/>
            <ac:spMk id="2" creationId="{4CE44CC7-1A2C-2F48-B613-1876132FC564}"/>
          </ac:spMkLst>
        </pc:spChg>
        <pc:spChg chg="add mod">
          <ac:chgData name="Erin Hansen" userId="090ba5e1-b34b-4aa9-9d1b-613b4371c5b5" providerId="ADAL" clId="{808D65E2-985A-DA4E-B8A9-AD82CB16BC6D}" dt="2023-03-13T18:24:59.474" v="1236"/>
          <ac:spMkLst>
            <pc:docMk/>
            <pc:sldMk cId="2378174050" sldId="408"/>
            <ac:spMk id="5" creationId="{7985A39E-9926-A344-BBFE-DFD3199EA6DB}"/>
          </ac:spMkLst>
        </pc:spChg>
        <pc:spChg chg="add mod">
          <ac:chgData name="Erin Hansen" userId="090ba5e1-b34b-4aa9-9d1b-613b4371c5b5" providerId="ADAL" clId="{808D65E2-985A-DA4E-B8A9-AD82CB16BC6D}" dt="2023-03-13T18:24:59.474" v="1236"/>
          <ac:spMkLst>
            <pc:docMk/>
            <pc:sldMk cId="2378174050" sldId="408"/>
            <ac:spMk id="8" creationId="{98455DDE-FD22-E943-8A83-A408612F3FD5}"/>
          </ac:spMkLst>
        </pc:spChg>
        <pc:spChg chg="add mod">
          <ac:chgData name="Erin Hansen" userId="090ba5e1-b34b-4aa9-9d1b-613b4371c5b5" providerId="ADAL" clId="{808D65E2-985A-DA4E-B8A9-AD82CB16BC6D}" dt="2023-03-13T18:24:59.474" v="1236"/>
          <ac:spMkLst>
            <pc:docMk/>
            <pc:sldMk cId="2378174050" sldId="408"/>
            <ac:spMk id="10" creationId="{FC8B5D0E-4C0C-CD41-A879-7ED2726C829D}"/>
          </ac:spMkLst>
        </pc:spChg>
        <pc:picChg chg="add mod">
          <ac:chgData name="Erin Hansen" userId="090ba5e1-b34b-4aa9-9d1b-613b4371c5b5" providerId="ADAL" clId="{808D65E2-985A-DA4E-B8A9-AD82CB16BC6D}" dt="2023-03-13T18:24:59.474" v="1236"/>
          <ac:picMkLst>
            <pc:docMk/>
            <pc:sldMk cId="2378174050" sldId="408"/>
            <ac:picMk id="4" creationId="{899B6D2D-D230-C240-8541-23036388A78C}"/>
          </ac:picMkLst>
        </pc:picChg>
        <pc:picChg chg="add mod">
          <ac:chgData name="Erin Hansen" userId="090ba5e1-b34b-4aa9-9d1b-613b4371c5b5" providerId="ADAL" clId="{808D65E2-985A-DA4E-B8A9-AD82CB16BC6D}" dt="2023-03-13T18:24:59.474" v="1236"/>
          <ac:picMkLst>
            <pc:docMk/>
            <pc:sldMk cId="2378174050" sldId="408"/>
            <ac:picMk id="6" creationId="{8EEC61E2-9055-BD47-9A4B-7DC5C9184FEE}"/>
          </ac:picMkLst>
        </pc:picChg>
        <pc:picChg chg="add mod">
          <ac:chgData name="Erin Hansen" userId="090ba5e1-b34b-4aa9-9d1b-613b4371c5b5" providerId="ADAL" clId="{808D65E2-985A-DA4E-B8A9-AD82CB16BC6D}" dt="2023-03-13T18:24:59.474" v="1236"/>
          <ac:picMkLst>
            <pc:docMk/>
            <pc:sldMk cId="2378174050" sldId="408"/>
            <ac:picMk id="7" creationId="{7691FD8A-6F85-5E4F-831F-15593129B3E8}"/>
          </ac:picMkLst>
        </pc:picChg>
        <pc:cxnChg chg="add mod">
          <ac:chgData name="Erin Hansen" userId="090ba5e1-b34b-4aa9-9d1b-613b4371c5b5" providerId="ADAL" clId="{808D65E2-985A-DA4E-B8A9-AD82CB16BC6D}" dt="2023-03-13T18:24:59.474" v="1236"/>
          <ac:cxnSpMkLst>
            <pc:docMk/>
            <pc:sldMk cId="2378174050" sldId="408"/>
            <ac:cxnSpMk id="9" creationId="{B99F78AF-C4EA-8C40-872C-7C086EF9313E}"/>
          </ac:cxnSpMkLst>
        </pc:cxnChg>
      </pc:sldChg>
      <pc:sldChg chg="modSp new del mod">
        <pc:chgData name="Erin Hansen" userId="090ba5e1-b34b-4aa9-9d1b-613b4371c5b5" providerId="ADAL" clId="{808D65E2-985A-DA4E-B8A9-AD82CB16BC6D}" dt="2023-03-10T17:46:33.435" v="1164" actId="2696"/>
        <pc:sldMkLst>
          <pc:docMk/>
          <pc:sldMk cId="1818327530" sldId="409"/>
        </pc:sldMkLst>
        <pc:spChg chg="mod">
          <ac:chgData name="Erin Hansen" userId="090ba5e1-b34b-4aa9-9d1b-613b4371c5b5" providerId="ADAL" clId="{808D65E2-985A-DA4E-B8A9-AD82CB16BC6D}" dt="2023-03-09T23:45:56.638" v="572" actId="20577"/>
          <ac:spMkLst>
            <pc:docMk/>
            <pc:sldMk cId="1818327530" sldId="409"/>
            <ac:spMk id="2" creationId="{A530048F-860C-0F4D-96A3-529537CAA81A}"/>
          </ac:spMkLst>
        </pc:spChg>
      </pc:sldChg>
      <pc:sldChg chg="addSp delSp modSp new mod">
        <pc:chgData name="Erin Hansen" userId="090ba5e1-b34b-4aa9-9d1b-613b4371c5b5" providerId="ADAL" clId="{808D65E2-985A-DA4E-B8A9-AD82CB16BC6D}" dt="2023-03-10T17:46:20.161" v="1163" actId="20577"/>
        <pc:sldMkLst>
          <pc:docMk/>
          <pc:sldMk cId="2928212043" sldId="410"/>
        </pc:sldMkLst>
        <pc:spChg chg="add mod">
          <ac:chgData name="Erin Hansen" userId="090ba5e1-b34b-4aa9-9d1b-613b4371c5b5" providerId="ADAL" clId="{808D65E2-985A-DA4E-B8A9-AD82CB16BC6D}" dt="2023-03-10T17:25:59.733" v="575"/>
          <ac:spMkLst>
            <pc:docMk/>
            <pc:sldMk cId="2928212043" sldId="410"/>
            <ac:spMk id="4" creationId="{C0435C11-41D4-BE45-8677-2D6E24D138E4}"/>
          </ac:spMkLst>
        </pc:spChg>
        <pc:spChg chg="add mod">
          <ac:chgData name="Erin Hansen" userId="090ba5e1-b34b-4aa9-9d1b-613b4371c5b5" providerId="ADAL" clId="{808D65E2-985A-DA4E-B8A9-AD82CB16BC6D}" dt="2023-03-10T17:25:59.733" v="575"/>
          <ac:spMkLst>
            <pc:docMk/>
            <pc:sldMk cId="2928212043" sldId="410"/>
            <ac:spMk id="5" creationId="{9949A2A8-5A8A-E341-A0E4-1E49E3399E75}"/>
          </ac:spMkLst>
        </pc:spChg>
        <pc:spChg chg="add mod">
          <ac:chgData name="Erin Hansen" userId="090ba5e1-b34b-4aa9-9d1b-613b4371c5b5" providerId="ADAL" clId="{808D65E2-985A-DA4E-B8A9-AD82CB16BC6D}" dt="2023-03-10T17:46:20.161" v="1163" actId="20577"/>
          <ac:spMkLst>
            <pc:docMk/>
            <pc:sldMk cId="2928212043" sldId="410"/>
            <ac:spMk id="6" creationId="{B81B5919-4E2F-B44D-AF4A-5279D439D242}"/>
          </ac:spMkLst>
        </pc:spChg>
        <pc:spChg chg="add del mod">
          <ac:chgData name="Erin Hansen" userId="090ba5e1-b34b-4aa9-9d1b-613b4371c5b5" providerId="ADAL" clId="{808D65E2-985A-DA4E-B8A9-AD82CB16BC6D}" dt="2023-03-10T17:26:37.468" v="579" actId="478"/>
          <ac:spMkLst>
            <pc:docMk/>
            <pc:sldMk cId="2928212043" sldId="410"/>
            <ac:spMk id="12" creationId="{549D6BFD-F89A-B342-87AE-11E3096DC136}"/>
          </ac:spMkLst>
        </pc:spChg>
        <pc:spChg chg="add del mod">
          <ac:chgData name="Erin Hansen" userId="090ba5e1-b34b-4aa9-9d1b-613b4371c5b5" providerId="ADAL" clId="{808D65E2-985A-DA4E-B8A9-AD82CB16BC6D}" dt="2023-03-10T17:26:48.497" v="581" actId="478"/>
          <ac:spMkLst>
            <pc:docMk/>
            <pc:sldMk cId="2928212043" sldId="410"/>
            <ac:spMk id="13" creationId="{38CB3450-C1C9-CE44-839A-494D00B1DEA0}"/>
          </ac:spMkLst>
        </pc:spChg>
        <pc:spChg chg="add del mod">
          <ac:chgData name="Erin Hansen" userId="090ba5e1-b34b-4aa9-9d1b-613b4371c5b5" providerId="ADAL" clId="{808D65E2-985A-DA4E-B8A9-AD82CB16BC6D}" dt="2023-03-10T17:27:14.990" v="590"/>
          <ac:spMkLst>
            <pc:docMk/>
            <pc:sldMk cId="2928212043" sldId="410"/>
            <ac:spMk id="15" creationId="{BB07E58D-92B9-2B45-8CC4-5EF3FF204D55}"/>
          </ac:spMkLst>
        </pc:spChg>
        <pc:spChg chg="add del mod">
          <ac:chgData name="Erin Hansen" userId="090ba5e1-b34b-4aa9-9d1b-613b4371c5b5" providerId="ADAL" clId="{808D65E2-985A-DA4E-B8A9-AD82CB16BC6D}" dt="2023-03-10T17:27:14.990" v="590"/>
          <ac:spMkLst>
            <pc:docMk/>
            <pc:sldMk cId="2928212043" sldId="410"/>
            <ac:spMk id="16" creationId="{27611295-237B-AE4B-868D-6DE038358CF2}"/>
          </ac:spMkLst>
        </pc:spChg>
        <pc:spChg chg="add del mod">
          <ac:chgData name="Erin Hansen" userId="090ba5e1-b34b-4aa9-9d1b-613b4371c5b5" providerId="ADAL" clId="{808D65E2-985A-DA4E-B8A9-AD82CB16BC6D}" dt="2023-03-10T17:27:14.990" v="590"/>
          <ac:spMkLst>
            <pc:docMk/>
            <pc:sldMk cId="2928212043" sldId="410"/>
            <ac:spMk id="17" creationId="{446FB200-043E-A24D-9B07-59DA2C4FDB51}"/>
          </ac:spMkLst>
        </pc:spChg>
        <pc:spChg chg="add del mod">
          <ac:chgData name="Erin Hansen" userId="090ba5e1-b34b-4aa9-9d1b-613b4371c5b5" providerId="ADAL" clId="{808D65E2-985A-DA4E-B8A9-AD82CB16BC6D}" dt="2023-03-10T17:27:14.990" v="590"/>
          <ac:spMkLst>
            <pc:docMk/>
            <pc:sldMk cId="2928212043" sldId="410"/>
            <ac:spMk id="23" creationId="{8EDD9297-CC8F-3741-8515-8B4C4A98F991}"/>
          </ac:spMkLst>
        </pc:spChg>
        <pc:spChg chg="add del mod">
          <ac:chgData name="Erin Hansen" userId="090ba5e1-b34b-4aa9-9d1b-613b4371c5b5" providerId="ADAL" clId="{808D65E2-985A-DA4E-B8A9-AD82CB16BC6D}" dt="2023-03-10T17:27:14.990" v="590"/>
          <ac:spMkLst>
            <pc:docMk/>
            <pc:sldMk cId="2928212043" sldId="410"/>
            <ac:spMk id="24" creationId="{D41491ED-D519-0140-9BF2-B5C7BCC08593}"/>
          </ac:spMkLst>
        </pc:spChg>
        <pc:spChg chg="add mod">
          <ac:chgData name="Erin Hansen" userId="090ba5e1-b34b-4aa9-9d1b-613b4371c5b5" providerId="ADAL" clId="{808D65E2-985A-DA4E-B8A9-AD82CB16BC6D}" dt="2023-03-10T17:40:58.621" v="1121" actId="20577"/>
          <ac:spMkLst>
            <pc:docMk/>
            <pc:sldMk cId="2928212043" sldId="410"/>
            <ac:spMk id="26" creationId="{F3F3EFD4-062C-9B43-96B3-666F65884FC9}"/>
          </ac:spMkLst>
        </pc:spChg>
        <pc:graphicFrameChg chg="add mod modGraphic">
          <ac:chgData name="Erin Hansen" userId="090ba5e1-b34b-4aa9-9d1b-613b4371c5b5" providerId="ADAL" clId="{808D65E2-985A-DA4E-B8A9-AD82CB16BC6D}" dt="2023-03-10T17:34:34.373" v="1024" actId="20577"/>
          <ac:graphicFrameMkLst>
            <pc:docMk/>
            <pc:sldMk cId="2928212043" sldId="410"/>
            <ac:graphicFrameMk id="3" creationId="{F1CCA07A-66B4-F04D-BB79-8F21347891C8}"/>
          </ac:graphicFrameMkLst>
        </pc:graphicFrameChg>
        <pc:graphicFrameChg chg="add mod">
          <ac:chgData name="Erin Hansen" userId="090ba5e1-b34b-4aa9-9d1b-613b4371c5b5" providerId="ADAL" clId="{808D65E2-985A-DA4E-B8A9-AD82CB16BC6D}" dt="2023-03-10T17:25:59.733" v="575"/>
          <ac:graphicFrameMkLst>
            <pc:docMk/>
            <pc:sldMk cId="2928212043" sldId="410"/>
            <ac:graphicFrameMk id="7" creationId="{40A44125-F61F-464B-8052-F626DCB814C8}"/>
          </ac:graphicFrameMkLst>
        </pc:graphicFrameChg>
        <pc:graphicFrameChg chg="add del mod modGraphic">
          <ac:chgData name="Erin Hansen" userId="090ba5e1-b34b-4aa9-9d1b-613b4371c5b5" providerId="ADAL" clId="{808D65E2-985A-DA4E-B8A9-AD82CB16BC6D}" dt="2023-03-10T17:26:32.765" v="577" actId="478"/>
          <ac:graphicFrameMkLst>
            <pc:docMk/>
            <pc:sldMk cId="2928212043" sldId="410"/>
            <ac:graphicFrameMk id="8" creationId="{CD743F98-BA45-994D-B039-70B8FE812078}"/>
          </ac:graphicFrameMkLst>
        </pc:graphicFrameChg>
        <pc:graphicFrameChg chg="add del mod modGraphic">
          <ac:chgData name="Erin Hansen" userId="090ba5e1-b34b-4aa9-9d1b-613b4371c5b5" providerId="ADAL" clId="{808D65E2-985A-DA4E-B8A9-AD82CB16BC6D}" dt="2023-03-10T17:26:39.531" v="580" actId="478"/>
          <ac:graphicFrameMkLst>
            <pc:docMk/>
            <pc:sldMk cId="2928212043" sldId="410"/>
            <ac:graphicFrameMk id="9" creationId="{FABD9C19-8665-4D44-8F8F-6B87AFA7AFB0}"/>
          </ac:graphicFrameMkLst>
        </pc:graphicFrameChg>
        <pc:graphicFrameChg chg="add mod modGraphic">
          <ac:chgData name="Erin Hansen" userId="090ba5e1-b34b-4aa9-9d1b-613b4371c5b5" providerId="ADAL" clId="{808D65E2-985A-DA4E-B8A9-AD82CB16BC6D}" dt="2023-03-10T17:39:49.153" v="1114" actId="1076"/>
          <ac:graphicFrameMkLst>
            <pc:docMk/>
            <pc:sldMk cId="2928212043" sldId="410"/>
            <ac:graphicFrameMk id="10" creationId="{D1EB6C6B-CA71-1847-BDFF-C0FA74E27A9F}"/>
          </ac:graphicFrameMkLst>
        </pc:graphicFrameChg>
        <pc:graphicFrameChg chg="add del mod">
          <ac:chgData name="Erin Hansen" userId="090ba5e1-b34b-4aa9-9d1b-613b4371c5b5" providerId="ADAL" clId="{808D65E2-985A-DA4E-B8A9-AD82CB16BC6D}" dt="2023-03-10T17:26:49.182" v="582" actId="478"/>
          <ac:graphicFrameMkLst>
            <pc:docMk/>
            <pc:sldMk cId="2928212043" sldId="410"/>
            <ac:graphicFrameMk id="11" creationId="{40BA015C-7B9B-2E41-9D02-1DB7D550A1DB}"/>
          </ac:graphicFrameMkLst>
        </pc:graphicFrameChg>
        <pc:graphicFrameChg chg="add del mod">
          <ac:chgData name="Erin Hansen" userId="090ba5e1-b34b-4aa9-9d1b-613b4371c5b5" providerId="ADAL" clId="{808D65E2-985A-DA4E-B8A9-AD82CB16BC6D}" dt="2023-03-10T17:27:14.990" v="590"/>
          <ac:graphicFrameMkLst>
            <pc:docMk/>
            <pc:sldMk cId="2928212043" sldId="410"/>
            <ac:graphicFrameMk id="14" creationId="{2BD0DF09-3AE7-9647-9F7A-FC81ECE3905B}"/>
          </ac:graphicFrameMkLst>
        </pc:graphicFrameChg>
        <pc:graphicFrameChg chg="add del mod">
          <ac:chgData name="Erin Hansen" userId="090ba5e1-b34b-4aa9-9d1b-613b4371c5b5" providerId="ADAL" clId="{808D65E2-985A-DA4E-B8A9-AD82CB16BC6D}" dt="2023-03-10T17:27:14.990" v="590"/>
          <ac:graphicFrameMkLst>
            <pc:docMk/>
            <pc:sldMk cId="2928212043" sldId="410"/>
            <ac:graphicFrameMk id="18" creationId="{877EF319-18B4-0748-8453-F03984C444B2}"/>
          </ac:graphicFrameMkLst>
        </pc:graphicFrameChg>
        <pc:graphicFrameChg chg="add del mod">
          <ac:chgData name="Erin Hansen" userId="090ba5e1-b34b-4aa9-9d1b-613b4371c5b5" providerId="ADAL" clId="{808D65E2-985A-DA4E-B8A9-AD82CB16BC6D}" dt="2023-03-10T17:27:14.990" v="590"/>
          <ac:graphicFrameMkLst>
            <pc:docMk/>
            <pc:sldMk cId="2928212043" sldId="410"/>
            <ac:graphicFrameMk id="19" creationId="{333B19CF-68CD-9348-85F1-48A006D2D212}"/>
          </ac:graphicFrameMkLst>
        </pc:graphicFrameChg>
        <pc:graphicFrameChg chg="add del mod">
          <ac:chgData name="Erin Hansen" userId="090ba5e1-b34b-4aa9-9d1b-613b4371c5b5" providerId="ADAL" clId="{808D65E2-985A-DA4E-B8A9-AD82CB16BC6D}" dt="2023-03-10T17:27:14.990" v="590"/>
          <ac:graphicFrameMkLst>
            <pc:docMk/>
            <pc:sldMk cId="2928212043" sldId="410"/>
            <ac:graphicFrameMk id="20" creationId="{99D288A3-4ACA-E443-BC76-A60974F55FF5}"/>
          </ac:graphicFrameMkLst>
        </pc:graphicFrameChg>
        <pc:graphicFrameChg chg="add del mod">
          <ac:chgData name="Erin Hansen" userId="090ba5e1-b34b-4aa9-9d1b-613b4371c5b5" providerId="ADAL" clId="{808D65E2-985A-DA4E-B8A9-AD82CB16BC6D}" dt="2023-03-10T17:27:14.990" v="590"/>
          <ac:graphicFrameMkLst>
            <pc:docMk/>
            <pc:sldMk cId="2928212043" sldId="410"/>
            <ac:graphicFrameMk id="21" creationId="{190B6812-3D3B-EF4B-8A20-074D8C235425}"/>
          </ac:graphicFrameMkLst>
        </pc:graphicFrameChg>
        <pc:graphicFrameChg chg="add del mod">
          <ac:chgData name="Erin Hansen" userId="090ba5e1-b34b-4aa9-9d1b-613b4371c5b5" providerId="ADAL" clId="{808D65E2-985A-DA4E-B8A9-AD82CB16BC6D}" dt="2023-03-10T17:27:14.990" v="590"/>
          <ac:graphicFrameMkLst>
            <pc:docMk/>
            <pc:sldMk cId="2928212043" sldId="410"/>
            <ac:graphicFrameMk id="22" creationId="{B67DAC62-6054-B849-9E6F-6D7033269C39}"/>
          </ac:graphicFrameMkLst>
        </pc:graphicFrameChg>
      </pc:sldChg>
      <pc:sldChg chg="addSp modSp new mod ord">
        <pc:chgData name="Erin Hansen" userId="090ba5e1-b34b-4aa9-9d1b-613b4371c5b5" providerId="ADAL" clId="{808D65E2-985A-DA4E-B8A9-AD82CB16BC6D}" dt="2023-03-13T18:31:00.891" v="1255" actId="20577"/>
        <pc:sldMkLst>
          <pc:docMk/>
          <pc:sldMk cId="756770275" sldId="411"/>
        </pc:sldMkLst>
        <pc:spChg chg="add mod">
          <ac:chgData name="Erin Hansen" userId="090ba5e1-b34b-4aa9-9d1b-613b4371c5b5" providerId="ADAL" clId="{808D65E2-985A-DA4E-B8A9-AD82CB16BC6D}" dt="2023-03-10T18:03:49.964" v="1166"/>
          <ac:spMkLst>
            <pc:docMk/>
            <pc:sldMk cId="756770275" sldId="411"/>
            <ac:spMk id="3" creationId="{52D92A64-F71D-B849-97AE-09EE3FB79E5C}"/>
          </ac:spMkLst>
        </pc:spChg>
        <pc:spChg chg="add mod">
          <ac:chgData name="Erin Hansen" userId="090ba5e1-b34b-4aa9-9d1b-613b4371c5b5" providerId="ADAL" clId="{808D65E2-985A-DA4E-B8A9-AD82CB16BC6D}" dt="2023-03-10T18:03:49.964" v="1166"/>
          <ac:spMkLst>
            <pc:docMk/>
            <pc:sldMk cId="756770275" sldId="411"/>
            <ac:spMk id="4" creationId="{325ED7CC-1CD0-6746-B4D8-B9BCE19F9863}"/>
          </ac:spMkLst>
        </pc:spChg>
        <pc:spChg chg="add mod">
          <ac:chgData name="Erin Hansen" userId="090ba5e1-b34b-4aa9-9d1b-613b4371c5b5" providerId="ADAL" clId="{808D65E2-985A-DA4E-B8A9-AD82CB16BC6D}" dt="2023-03-10T18:03:49.964" v="1166"/>
          <ac:spMkLst>
            <pc:docMk/>
            <pc:sldMk cId="756770275" sldId="411"/>
            <ac:spMk id="8" creationId="{DBE52605-AE7C-DA40-979A-22BB30381BEE}"/>
          </ac:spMkLst>
        </pc:spChg>
        <pc:spChg chg="add mod">
          <ac:chgData name="Erin Hansen" userId="090ba5e1-b34b-4aa9-9d1b-613b4371c5b5" providerId="ADAL" clId="{808D65E2-985A-DA4E-B8A9-AD82CB16BC6D}" dt="2023-03-10T18:03:49.964" v="1166"/>
          <ac:spMkLst>
            <pc:docMk/>
            <pc:sldMk cId="756770275" sldId="411"/>
            <ac:spMk id="9" creationId="{04803D4E-5059-0A43-A356-CE1C0A171D52}"/>
          </ac:spMkLst>
        </pc:spChg>
        <pc:spChg chg="add mod">
          <ac:chgData name="Erin Hansen" userId="090ba5e1-b34b-4aa9-9d1b-613b4371c5b5" providerId="ADAL" clId="{808D65E2-985A-DA4E-B8A9-AD82CB16BC6D}" dt="2023-03-13T18:31:00.891" v="1255" actId="20577"/>
          <ac:spMkLst>
            <pc:docMk/>
            <pc:sldMk cId="756770275" sldId="411"/>
            <ac:spMk id="10" creationId="{28861546-6567-CB44-A4C8-939293E7BE22}"/>
          </ac:spMkLst>
        </pc:spChg>
        <pc:spChg chg="add mod">
          <ac:chgData name="Erin Hansen" userId="090ba5e1-b34b-4aa9-9d1b-613b4371c5b5" providerId="ADAL" clId="{808D65E2-985A-DA4E-B8A9-AD82CB16BC6D}" dt="2023-03-10T18:03:49.964" v="1166"/>
          <ac:spMkLst>
            <pc:docMk/>
            <pc:sldMk cId="756770275" sldId="411"/>
            <ac:spMk id="11" creationId="{0FF34579-F202-C749-BD71-0028D6390331}"/>
          </ac:spMkLst>
        </pc:spChg>
        <pc:graphicFrameChg chg="add mod">
          <ac:chgData name="Erin Hansen" userId="090ba5e1-b34b-4aa9-9d1b-613b4371c5b5" providerId="ADAL" clId="{808D65E2-985A-DA4E-B8A9-AD82CB16BC6D}" dt="2023-03-10T18:03:49.964" v="1166"/>
          <ac:graphicFrameMkLst>
            <pc:docMk/>
            <pc:sldMk cId="756770275" sldId="411"/>
            <ac:graphicFrameMk id="5" creationId="{440ADA87-F608-D54A-8B5B-009AA3E95B41}"/>
          </ac:graphicFrameMkLst>
        </pc:graphicFrameChg>
        <pc:graphicFrameChg chg="add mod modGraphic">
          <ac:chgData name="Erin Hansen" userId="090ba5e1-b34b-4aa9-9d1b-613b4371c5b5" providerId="ADAL" clId="{808D65E2-985A-DA4E-B8A9-AD82CB16BC6D}" dt="2023-03-10T18:05:02.349" v="1178" actId="113"/>
          <ac:graphicFrameMkLst>
            <pc:docMk/>
            <pc:sldMk cId="756770275" sldId="411"/>
            <ac:graphicFrameMk id="6" creationId="{4AACF238-C9C5-4542-9817-B130BBB0C05B}"/>
          </ac:graphicFrameMkLst>
        </pc:graphicFrameChg>
        <pc:graphicFrameChg chg="add mod">
          <ac:chgData name="Erin Hansen" userId="090ba5e1-b34b-4aa9-9d1b-613b4371c5b5" providerId="ADAL" clId="{808D65E2-985A-DA4E-B8A9-AD82CB16BC6D}" dt="2023-03-10T18:03:49.964" v="1166"/>
          <ac:graphicFrameMkLst>
            <pc:docMk/>
            <pc:sldMk cId="756770275" sldId="411"/>
            <ac:graphicFrameMk id="7" creationId="{BA6C5F44-6860-E743-AAB1-61DB59CC93B7}"/>
          </ac:graphicFrameMkLst>
        </pc:graphicFrameChg>
      </pc:sldChg>
      <pc:sldChg chg="addSp delSp modSp new mod">
        <pc:chgData name="Erin Hansen" userId="090ba5e1-b34b-4aa9-9d1b-613b4371c5b5" providerId="ADAL" clId="{808D65E2-985A-DA4E-B8A9-AD82CB16BC6D}" dt="2023-03-13T17:36:46.724" v="1220" actId="20577"/>
        <pc:sldMkLst>
          <pc:docMk/>
          <pc:sldMk cId="636533584" sldId="412"/>
        </pc:sldMkLst>
        <pc:spChg chg="add del mod">
          <ac:chgData name="Erin Hansen" userId="090ba5e1-b34b-4aa9-9d1b-613b4371c5b5" providerId="ADAL" clId="{808D65E2-985A-DA4E-B8A9-AD82CB16BC6D}" dt="2023-03-13T17:26:06.173" v="1195"/>
          <ac:spMkLst>
            <pc:docMk/>
            <pc:sldMk cId="636533584" sldId="412"/>
            <ac:spMk id="3" creationId="{6E0BF5AC-B0B2-A042-B9E1-1ED69EDB1F5A}"/>
          </ac:spMkLst>
        </pc:spChg>
        <pc:spChg chg="add del mod">
          <ac:chgData name="Erin Hansen" userId="090ba5e1-b34b-4aa9-9d1b-613b4371c5b5" providerId="ADAL" clId="{808D65E2-985A-DA4E-B8A9-AD82CB16BC6D}" dt="2023-03-13T17:26:06.173" v="1195"/>
          <ac:spMkLst>
            <pc:docMk/>
            <pc:sldMk cId="636533584" sldId="412"/>
            <ac:spMk id="4" creationId="{07A8C255-1EF9-6A42-B0A1-6490134C59E2}"/>
          </ac:spMkLst>
        </pc:spChg>
        <pc:spChg chg="add del mod">
          <ac:chgData name="Erin Hansen" userId="090ba5e1-b34b-4aa9-9d1b-613b4371c5b5" providerId="ADAL" clId="{808D65E2-985A-DA4E-B8A9-AD82CB16BC6D}" dt="2023-03-13T17:30:05.222" v="1204" actId="20577"/>
          <ac:spMkLst>
            <pc:docMk/>
            <pc:sldMk cId="636533584" sldId="412"/>
            <ac:spMk id="5" creationId="{4E696F0F-5517-6F49-BE51-8C300633EF4B}"/>
          </ac:spMkLst>
        </pc:spChg>
        <pc:spChg chg="add del mod">
          <ac:chgData name="Erin Hansen" userId="090ba5e1-b34b-4aa9-9d1b-613b4371c5b5" providerId="ADAL" clId="{808D65E2-985A-DA4E-B8A9-AD82CB16BC6D}" dt="2023-03-13T17:26:28.879" v="1196" actId="478"/>
          <ac:spMkLst>
            <pc:docMk/>
            <pc:sldMk cId="636533584" sldId="412"/>
            <ac:spMk id="12" creationId="{46C998DA-E6D9-1F4D-9839-4AD447F2EB53}"/>
          </ac:spMkLst>
        </pc:spChg>
        <pc:graphicFrameChg chg="add del mod modGraphic">
          <ac:chgData name="Erin Hansen" userId="090ba5e1-b34b-4aa9-9d1b-613b4371c5b5" providerId="ADAL" clId="{808D65E2-985A-DA4E-B8A9-AD82CB16BC6D}" dt="2023-03-13T17:31:28.828" v="1216" actId="20577"/>
          <ac:graphicFrameMkLst>
            <pc:docMk/>
            <pc:sldMk cId="636533584" sldId="412"/>
            <ac:graphicFrameMk id="6" creationId="{BB1029FF-082B-A741-8A2C-4A36ED0583D9}"/>
          </ac:graphicFrameMkLst>
        </pc:graphicFrameChg>
        <pc:graphicFrameChg chg="add del mod modGraphic">
          <ac:chgData name="Erin Hansen" userId="090ba5e1-b34b-4aa9-9d1b-613b4371c5b5" providerId="ADAL" clId="{808D65E2-985A-DA4E-B8A9-AD82CB16BC6D}" dt="2023-03-13T17:36:46.724" v="1220" actId="20577"/>
          <ac:graphicFrameMkLst>
            <pc:docMk/>
            <pc:sldMk cId="636533584" sldId="412"/>
            <ac:graphicFrameMk id="7" creationId="{7B9BB6F0-430C-6842-BFB5-95022167C2DE}"/>
          </ac:graphicFrameMkLst>
        </pc:graphicFrameChg>
        <pc:graphicFrameChg chg="add del mod">
          <ac:chgData name="Erin Hansen" userId="090ba5e1-b34b-4aa9-9d1b-613b4371c5b5" providerId="ADAL" clId="{808D65E2-985A-DA4E-B8A9-AD82CB16BC6D}" dt="2023-03-13T17:26:06.173" v="1195"/>
          <ac:graphicFrameMkLst>
            <pc:docMk/>
            <pc:sldMk cId="636533584" sldId="412"/>
            <ac:graphicFrameMk id="8" creationId="{79C45890-1367-0446-92D4-F4647BF0ED68}"/>
          </ac:graphicFrameMkLst>
        </pc:graphicFrameChg>
        <pc:graphicFrameChg chg="add del mod">
          <ac:chgData name="Erin Hansen" userId="090ba5e1-b34b-4aa9-9d1b-613b4371c5b5" providerId="ADAL" clId="{808D65E2-985A-DA4E-B8A9-AD82CB16BC6D}" dt="2023-03-13T17:26:06.173" v="1195"/>
          <ac:graphicFrameMkLst>
            <pc:docMk/>
            <pc:sldMk cId="636533584" sldId="412"/>
            <ac:graphicFrameMk id="9" creationId="{E0FFCA78-376B-F442-9092-43965C9481D2}"/>
          </ac:graphicFrameMkLst>
        </pc:graphicFrameChg>
        <pc:graphicFrameChg chg="add del mod">
          <ac:chgData name="Erin Hansen" userId="090ba5e1-b34b-4aa9-9d1b-613b4371c5b5" providerId="ADAL" clId="{808D65E2-985A-DA4E-B8A9-AD82CB16BC6D}" dt="2023-03-13T17:26:06.173" v="1195"/>
          <ac:graphicFrameMkLst>
            <pc:docMk/>
            <pc:sldMk cId="636533584" sldId="412"/>
            <ac:graphicFrameMk id="10" creationId="{3FE873A7-FAEC-724D-B336-901ADF5EFC85}"/>
          </ac:graphicFrameMkLst>
        </pc:graphicFrameChg>
        <pc:graphicFrameChg chg="add del mod">
          <ac:chgData name="Erin Hansen" userId="090ba5e1-b34b-4aa9-9d1b-613b4371c5b5" providerId="ADAL" clId="{808D65E2-985A-DA4E-B8A9-AD82CB16BC6D}" dt="2023-03-13T17:26:06.173" v="1195"/>
          <ac:graphicFrameMkLst>
            <pc:docMk/>
            <pc:sldMk cId="636533584" sldId="412"/>
            <ac:graphicFrameMk id="11" creationId="{59B7BC1C-1537-244E-9C80-F1083AF0353F}"/>
          </ac:graphicFrameMkLst>
        </pc:graphicFrameChg>
      </pc:sldChg>
    </pc:docChg>
  </pc:docChgLst>
  <pc:docChgLst>
    <pc:chgData name="Erin Hansen" userId="090ba5e1-b34b-4aa9-9d1b-613b4371c5b5" providerId="ADAL" clId="{2290BAF4-C8FD-CE47-AD99-2C38C4C59E8C}"/>
    <pc:docChg chg="custSel modSld">
      <pc:chgData name="Erin Hansen" userId="090ba5e1-b34b-4aa9-9d1b-613b4371c5b5" providerId="ADAL" clId="{2290BAF4-C8FD-CE47-AD99-2C38C4C59E8C}" dt="2023-02-15T00:26:06.923" v="20" actId="20577"/>
      <pc:docMkLst>
        <pc:docMk/>
      </pc:docMkLst>
      <pc:sldChg chg="addSp delSp modSp mod">
        <pc:chgData name="Erin Hansen" userId="090ba5e1-b34b-4aa9-9d1b-613b4371c5b5" providerId="ADAL" clId="{2290BAF4-C8FD-CE47-AD99-2C38C4C59E8C}" dt="2023-02-15T00:26:06.923" v="20" actId="20577"/>
        <pc:sldMkLst>
          <pc:docMk/>
          <pc:sldMk cId="366645978" sldId="329"/>
        </pc:sldMkLst>
        <pc:spChg chg="mod">
          <ac:chgData name="Erin Hansen" userId="090ba5e1-b34b-4aa9-9d1b-613b4371c5b5" providerId="ADAL" clId="{2290BAF4-C8FD-CE47-AD99-2C38C4C59E8C}" dt="2023-02-15T00:26:06.923" v="20" actId="20577"/>
          <ac:spMkLst>
            <pc:docMk/>
            <pc:sldMk cId="366645978" sldId="329"/>
            <ac:spMk id="9" creationId="{67B286A9-DAD3-C598-0F6B-A7F26BBEA380}"/>
          </ac:spMkLst>
        </pc:spChg>
        <pc:spChg chg="mod">
          <ac:chgData name="Erin Hansen" userId="090ba5e1-b34b-4aa9-9d1b-613b4371c5b5" providerId="ADAL" clId="{2290BAF4-C8FD-CE47-AD99-2C38C4C59E8C}" dt="2023-02-15T00:25:33.640" v="5"/>
          <ac:spMkLst>
            <pc:docMk/>
            <pc:sldMk cId="366645978" sldId="329"/>
            <ac:spMk id="17" creationId="{CC68AE02-CF01-2A9A-E9D3-7F40EBDE09D7}"/>
          </ac:spMkLst>
        </pc:spChg>
        <pc:picChg chg="add del mod">
          <ac:chgData name="Erin Hansen" userId="090ba5e1-b34b-4aa9-9d1b-613b4371c5b5" providerId="ADAL" clId="{2290BAF4-C8FD-CE47-AD99-2C38C4C59E8C}" dt="2023-02-15T00:25:13.121" v="2" actId="478"/>
          <ac:picMkLst>
            <pc:docMk/>
            <pc:sldMk cId="366645978" sldId="329"/>
            <ac:picMk id="16" creationId="{67C49773-9F82-D443-B65A-3032D59ACF71}"/>
          </ac:picMkLst>
        </pc:picChg>
      </pc:sldChg>
      <pc:sldChg chg="modSp mod">
        <pc:chgData name="Erin Hansen" userId="090ba5e1-b34b-4aa9-9d1b-613b4371c5b5" providerId="ADAL" clId="{2290BAF4-C8FD-CE47-AD99-2C38C4C59E8C}" dt="2023-02-15T00:25:06.300" v="0" actId="207"/>
        <pc:sldMkLst>
          <pc:docMk/>
          <pc:sldMk cId="1452424278" sldId="364"/>
        </pc:sldMkLst>
        <pc:spChg chg="mod">
          <ac:chgData name="Erin Hansen" userId="090ba5e1-b34b-4aa9-9d1b-613b4371c5b5" providerId="ADAL" clId="{2290BAF4-C8FD-CE47-AD99-2C38C4C59E8C}" dt="2023-02-15T00:25:06.300" v="0" actId="207"/>
          <ac:spMkLst>
            <pc:docMk/>
            <pc:sldMk cId="1452424278" sldId="364"/>
            <ac:spMk id="2" creationId="{6BBEE716-15FD-AB1E-6B90-69840BD6E2DE}"/>
          </ac:spMkLst>
        </pc:spChg>
      </pc:sldChg>
      <pc:sldChg chg="addSp delSp modSp mod">
        <pc:chgData name="Erin Hansen" userId="090ba5e1-b34b-4aa9-9d1b-613b4371c5b5" providerId="ADAL" clId="{2290BAF4-C8FD-CE47-AD99-2C38C4C59E8C}" dt="2023-02-15T00:25:20.864" v="4"/>
        <pc:sldMkLst>
          <pc:docMk/>
          <pc:sldMk cId="500454308" sldId="371"/>
        </pc:sldMkLst>
        <pc:picChg chg="del">
          <ac:chgData name="Erin Hansen" userId="090ba5e1-b34b-4aa9-9d1b-613b4371c5b5" providerId="ADAL" clId="{2290BAF4-C8FD-CE47-AD99-2C38C4C59E8C}" dt="2023-02-15T00:25:20.221" v="3" actId="478"/>
          <ac:picMkLst>
            <pc:docMk/>
            <pc:sldMk cId="500454308" sldId="371"/>
            <ac:picMk id="5" creationId="{B83F72F7-5B76-7DBF-5D79-EC569DE04686}"/>
          </ac:picMkLst>
        </pc:picChg>
        <pc:picChg chg="add mod">
          <ac:chgData name="Erin Hansen" userId="090ba5e1-b34b-4aa9-9d1b-613b4371c5b5" providerId="ADAL" clId="{2290BAF4-C8FD-CE47-AD99-2C38C4C59E8C}" dt="2023-02-15T00:25:20.864" v="4"/>
          <ac:picMkLst>
            <pc:docMk/>
            <pc:sldMk cId="500454308" sldId="371"/>
            <ac:picMk id="6" creationId="{9BCE2289-170A-9B43-90F9-4BFB13B09F95}"/>
          </ac:picMkLst>
        </pc:picChg>
      </pc:sldChg>
    </pc:docChg>
  </pc:docChgLst>
  <pc:docChgLst>
    <pc:chgData name="Marissa Boladian" userId="S::mboladian@changemtg.com::285e9593-db00-448f-8ac5-bdd9ad93b467" providerId="AD" clId="Web-{A84890B0-E8EB-1A06-4B95-A9376E201119}"/>
    <pc:docChg chg="delSld modSld sldOrd">
      <pc:chgData name="Marissa Boladian" userId="S::mboladian@changemtg.com::285e9593-db00-448f-8ac5-bdd9ad93b467" providerId="AD" clId="Web-{A84890B0-E8EB-1A06-4B95-A9376E201119}" dt="2022-12-08T00:14:19.862" v="15"/>
      <pc:docMkLst>
        <pc:docMk/>
      </pc:docMkLst>
      <pc:sldChg chg="ord">
        <pc:chgData name="Marissa Boladian" userId="S::mboladian@changemtg.com::285e9593-db00-448f-8ac5-bdd9ad93b467" providerId="AD" clId="Web-{A84890B0-E8EB-1A06-4B95-A9376E201119}" dt="2022-12-08T00:12:30.231" v="11"/>
        <pc:sldMkLst>
          <pc:docMk/>
          <pc:sldMk cId="2165604321" sldId="365"/>
        </pc:sldMkLst>
      </pc:sldChg>
      <pc:sldChg chg="ord">
        <pc:chgData name="Marissa Boladian" userId="S::mboladian@changemtg.com::285e9593-db00-448f-8ac5-bdd9ad93b467" providerId="AD" clId="Web-{A84890B0-E8EB-1A06-4B95-A9376E201119}" dt="2022-12-08T00:12:25.480" v="10"/>
        <pc:sldMkLst>
          <pc:docMk/>
          <pc:sldMk cId="2655062628" sldId="366"/>
        </pc:sldMkLst>
      </pc:sldChg>
      <pc:sldChg chg="ord">
        <pc:chgData name="Marissa Boladian" userId="S::mboladian@changemtg.com::285e9593-db00-448f-8ac5-bdd9ad93b467" providerId="AD" clId="Web-{A84890B0-E8EB-1A06-4B95-A9376E201119}" dt="2022-12-08T00:12:35.450" v="12"/>
        <pc:sldMkLst>
          <pc:docMk/>
          <pc:sldMk cId="2274240322" sldId="376"/>
        </pc:sldMkLst>
      </pc:sldChg>
      <pc:sldChg chg="delSp modSp">
        <pc:chgData name="Marissa Boladian" userId="S::mboladian@changemtg.com::285e9593-db00-448f-8ac5-bdd9ad93b467" providerId="AD" clId="Web-{A84890B0-E8EB-1A06-4B95-A9376E201119}" dt="2022-12-08T00:14:19.862" v="15"/>
        <pc:sldMkLst>
          <pc:docMk/>
          <pc:sldMk cId="1062786829" sldId="385"/>
        </pc:sldMkLst>
        <pc:spChg chg="mod">
          <ac:chgData name="Marissa Boladian" userId="S::mboladian@changemtg.com::285e9593-db00-448f-8ac5-bdd9ad93b467" providerId="AD" clId="Web-{A84890B0-E8EB-1A06-4B95-A9376E201119}" dt="2022-12-08T00:12:12.808" v="9" actId="1076"/>
          <ac:spMkLst>
            <pc:docMk/>
            <pc:sldMk cId="1062786829" sldId="385"/>
            <ac:spMk id="9" creationId="{97D0A116-ABE3-F441-B53E-E4B57A2ADCE0}"/>
          </ac:spMkLst>
        </pc:spChg>
        <pc:spChg chg="del">
          <ac:chgData name="Marissa Boladian" userId="S::mboladian@changemtg.com::285e9593-db00-448f-8ac5-bdd9ad93b467" providerId="AD" clId="Web-{A84890B0-E8EB-1A06-4B95-A9376E201119}" dt="2022-12-08T00:14:19.862" v="15"/>
          <ac:spMkLst>
            <pc:docMk/>
            <pc:sldMk cId="1062786829" sldId="385"/>
            <ac:spMk id="17" creationId="{3158CA94-FD09-3849-A980-D6C83EA14244}"/>
          </ac:spMkLst>
        </pc:spChg>
      </pc:sldChg>
      <pc:sldChg chg="addSp ord">
        <pc:chgData name="Marissa Boladian" userId="S::mboladian@changemtg.com::285e9593-db00-448f-8ac5-bdd9ad93b467" providerId="AD" clId="Web-{A84890B0-E8EB-1A06-4B95-A9376E201119}" dt="2022-12-08T00:14:11.940" v="14"/>
        <pc:sldMkLst>
          <pc:docMk/>
          <pc:sldMk cId="3748154648" sldId="388"/>
        </pc:sldMkLst>
        <pc:spChg chg="add">
          <ac:chgData name="Marissa Boladian" userId="S::mboladian@changemtg.com::285e9593-db00-448f-8ac5-bdd9ad93b467" providerId="AD" clId="Web-{A84890B0-E8EB-1A06-4B95-A9376E201119}" dt="2022-12-08T00:14:11.940" v="14"/>
          <ac:spMkLst>
            <pc:docMk/>
            <pc:sldMk cId="3748154648" sldId="388"/>
            <ac:spMk id="8" creationId="{DFB5EC45-AF64-24EC-8BC6-DCB06AB0FA31}"/>
          </ac:spMkLst>
        </pc:spChg>
      </pc:sldChg>
      <pc:sldChg chg="del">
        <pc:chgData name="Marissa Boladian" userId="S::mboladian@changemtg.com::285e9593-db00-448f-8ac5-bdd9ad93b467" providerId="AD" clId="Web-{A84890B0-E8EB-1A06-4B95-A9376E201119}" dt="2022-12-08T00:12:50.982" v="13"/>
        <pc:sldMkLst>
          <pc:docMk/>
          <pc:sldMk cId="43713918" sldId="393"/>
        </pc:sldMkLst>
      </pc:sldChg>
    </pc:docChg>
  </pc:docChgLst>
  <pc:docChgLst>
    <pc:chgData name="Marissa Boladian" userId="S::mboladian@changemtg.com::285e9593-db00-448f-8ac5-bdd9ad93b467" providerId="AD" clId="Web-{5E1E54B8-FD0A-4DB6-EC63-34C815FBB394}"/>
    <pc:docChg chg="modSld">
      <pc:chgData name="Marissa Boladian" userId="S::mboladian@changemtg.com::285e9593-db00-448f-8ac5-bdd9ad93b467" providerId="AD" clId="Web-{5E1E54B8-FD0A-4DB6-EC63-34C815FBB394}" dt="2023-03-13T18:47:40.607" v="48"/>
      <pc:docMkLst>
        <pc:docMk/>
      </pc:docMkLst>
      <pc:sldChg chg="modSp addCm">
        <pc:chgData name="Marissa Boladian" userId="S::mboladian@changemtg.com::285e9593-db00-448f-8ac5-bdd9ad93b467" providerId="AD" clId="Web-{5E1E54B8-FD0A-4DB6-EC63-34C815FBB394}" dt="2023-03-13T18:46:44.777" v="46"/>
        <pc:sldMkLst>
          <pc:docMk/>
          <pc:sldMk cId="366645978" sldId="329"/>
        </pc:sldMkLst>
        <pc:spChg chg="mod">
          <ac:chgData name="Marissa Boladian" userId="S::mboladian@changemtg.com::285e9593-db00-448f-8ac5-bdd9ad93b467" providerId="AD" clId="Web-{5E1E54B8-FD0A-4DB6-EC63-34C815FBB394}" dt="2023-03-13T18:46:21.979" v="45" actId="20577"/>
          <ac:spMkLst>
            <pc:docMk/>
            <pc:sldMk cId="366645978" sldId="329"/>
            <ac:spMk id="9" creationId="{67B286A9-DAD3-C598-0F6B-A7F26BBEA380}"/>
          </ac:spMkLst>
        </pc:spChg>
        <pc:picChg chg="mod">
          <ac:chgData name="Marissa Boladian" userId="S::mboladian@changemtg.com::285e9593-db00-448f-8ac5-bdd9ad93b467" providerId="AD" clId="Web-{5E1E54B8-FD0A-4DB6-EC63-34C815FBB394}" dt="2023-03-13T18:45:47.493" v="24" actId="1076"/>
          <ac:picMkLst>
            <pc:docMk/>
            <pc:sldMk cId="366645978" sldId="329"/>
            <ac:picMk id="10" creationId="{CD59061F-EF27-10AF-C565-F76803B02B84}"/>
          </ac:picMkLst>
        </pc:picChg>
      </pc:sldChg>
      <pc:sldChg chg="addCm">
        <pc:chgData name="Marissa Boladian" userId="S::mboladian@changemtg.com::285e9593-db00-448f-8ac5-bdd9ad93b467" providerId="AD" clId="Web-{5E1E54B8-FD0A-4DB6-EC63-34C815FBB394}" dt="2023-03-13T18:47:18.669" v="47"/>
        <pc:sldMkLst>
          <pc:docMk/>
          <pc:sldMk cId="2237855015" sldId="337"/>
        </pc:sldMkLst>
      </pc:sldChg>
      <pc:sldChg chg="modSp">
        <pc:chgData name="Marissa Boladian" userId="S::mboladian@changemtg.com::285e9593-db00-448f-8ac5-bdd9ad93b467" providerId="AD" clId="Web-{5E1E54B8-FD0A-4DB6-EC63-34C815FBB394}" dt="2023-03-13T18:43:33.629" v="7" actId="20577"/>
        <pc:sldMkLst>
          <pc:docMk/>
          <pc:sldMk cId="1062786829" sldId="385"/>
        </pc:sldMkLst>
        <pc:spChg chg="mod">
          <ac:chgData name="Marissa Boladian" userId="S::mboladian@changemtg.com::285e9593-db00-448f-8ac5-bdd9ad93b467" providerId="AD" clId="Web-{5E1E54B8-FD0A-4DB6-EC63-34C815FBB394}" dt="2023-03-13T18:43:33.629" v="7" actId="20577"/>
          <ac:spMkLst>
            <pc:docMk/>
            <pc:sldMk cId="1062786829" sldId="385"/>
            <ac:spMk id="7" creationId="{60EE3C38-CE79-244F-AAA3-297CB87D3359}"/>
          </ac:spMkLst>
        </pc:spChg>
      </pc:sldChg>
      <pc:sldChg chg="modSp">
        <pc:chgData name="Marissa Boladian" userId="S::mboladian@changemtg.com::285e9593-db00-448f-8ac5-bdd9ad93b467" providerId="AD" clId="Web-{5E1E54B8-FD0A-4DB6-EC63-34C815FBB394}" dt="2023-03-13T18:38:54.055" v="1" actId="20577"/>
        <pc:sldMkLst>
          <pc:docMk/>
          <pc:sldMk cId="1692771313" sldId="398"/>
        </pc:sldMkLst>
        <pc:spChg chg="mod">
          <ac:chgData name="Marissa Boladian" userId="S::mboladian@changemtg.com::285e9593-db00-448f-8ac5-bdd9ad93b467" providerId="AD" clId="Web-{5E1E54B8-FD0A-4DB6-EC63-34C815FBB394}" dt="2023-03-13T18:38:54.055" v="1" actId="20577"/>
          <ac:spMkLst>
            <pc:docMk/>
            <pc:sldMk cId="1692771313" sldId="398"/>
            <ac:spMk id="9" creationId="{2C6F41EB-B8C3-9F49-83F3-426B4EAA12C6}"/>
          </ac:spMkLst>
        </pc:spChg>
      </pc:sldChg>
      <pc:sldChg chg="modSp">
        <pc:chgData name="Marissa Boladian" userId="S::mboladian@changemtg.com::285e9593-db00-448f-8ac5-bdd9ad93b467" providerId="AD" clId="Web-{5E1E54B8-FD0A-4DB6-EC63-34C815FBB394}" dt="2023-03-13T18:42:26.282" v="5" actId="20577"/>
        <pc:sldMkLst>
          <pc:docMk/>
          <pc:sldMk cId="3629629878" sldId="399"/>
        </pc:sldMkLst>
        <pc:spChg chg="mod">
          <ac:chgData name="Marissa Boladian" userId="S::mboladian@changemtg.com::285e9593-db00-448f-8ac5-bdd9ad93b467" providerId="AD" clId="Web-{5E1E54B8-FD0A-4DB6-EC63-34C815FBB394}" dt="2023-03-13T18:42:26.282" v="5" actId="20577"/>
          <ac:spMkLst>
            <pc:docMk/>
            <pc:sldMk cId="3629629878" sldId="399"/>
            <ac:spMk id="13" creationId="{B3AAC85B-6222-8048-B324-C14B3B7022A0}"/>
          </ac:spMkLst>
        </pc:spChg>
      </pc:sldChg>
      <pc:sldChg chg="modSp">
        <pc:chgData name="Marissa Boladian" userId="S::mboladian@changemtg.com::285e9593-db00-448f-8ac5-bdd9ad93b467" providerId="AD" clId="Web-{5E1E54B8-FD0A-4DB6-EC63-34C815FBB394}" dt="2023-03-13T18:44:44.069" v="20" actId="20577"/>
        <pc:sldMkLst>
          <pc:docMk/>
          <pc:sldMk cId="4186206751" sldId="402"/>
        </pc:sldMkLst>
        <pc:spChg chg="mod">
          <ac:chgData name="Marissa Boladian" userId="S::mboladian@changemtg.com::285e9593-db00-448f-8ac5-bdd9ad93b467" providerId="AD" clId="Web-{5E1E54B8-FD0A-4DB6-EC63-34C815FBB394}" dt="2023-03-13T18:44:44.069" v="20" actId="20577"/>
          <ac:spMkLst>
            <pc:docMk/>
            <pc:sldMk cId="4186206751" sldId="402"/>
            <ac:spMk id="7" creationId="{F3D00887-485B-E047-A541-77FFA1CBC804}"/>
          </ac:spMkLst>
        </pc:spChg>
      </pc:sldChg>
      <pc:sldChg chg="addCm">
        <pc:chgData name="Marissa Boladian" userId="S::mboladian@changemtg.com::285e9593-db00-448f-8ac5-bdd9ad93b467" providerId="AD" clId="Web-{5E1E54B8-FD0A-4DB6-EC63-34C815FBB394}" dt="2023-03-13T18:47:40.607" v="48"/>
        <pc:sldMkLst>
          <pc:docMk/>
          <pc:sldMk cId="2378174050" sldId="408"/>
        </pc:sldMkLst>
      </pc:sldChg>
      <pc:sldChg chg="delSp modSp">
        <pc:chgData name="Marissa Boladian" userId="S::mboladian@changemtg.com::285e9593-db00-448f-8ac5-bdd9ad93b467" providerId="AD" clId="Web-{5E1E54B8-FD0A-4DB6-EC63-34C815FBB394}" dt="2023-03-13T18:45:09.601" v="22"/>
        <pc:sldMkLst>
          <pc:docMk/>
          <pc:sldMk cId="636533584" sldId="412"/>
        </pc:sldMkLst>
        <pc:graphicFrameChg chg="modGraphic">
          <ac:chgData name="Marissa Boladian" userId="S::mboladian@changemtg.com::285e9593-db00-448f-8ac5-bdd9ad93b467" providerId="AD" clId="Web-{5E1E54B8-FD0A-4DB6-EC63-34C815FBB394}" dt="2023-03-13T18:45:09.601" v="22"/>
          <ac:graphicFrameMkLst>
            <pc:docMk/>
            <pc:sldMk cId="636533584" sldId="412"/>
            <ac:graphicFrameMk id="6" creationId="{BB1029FF-082B-A741-8A2C-4A36ED0583D9}"/>
          </ac:graphicFrameMkLst>
        </pc:graphicFrameChg>
        <pc:picChg chg="del">
          <ac:chgData name="Marissa Boladian" userId="S::mboladian@changemtg.com::285e9593-db00-448f-8ac5-bdd9ad93b467" providerId="AD" clId="Web-{5E1E54B8-FD0A-4DB6-EC63-34C815FBB394}" dt="2023-03-13T18:45:05.570" v="21"/>
          <ac:picMkLst>
            <pc:docMk/>
            <pc:sldMk cId="636533584" sldId="412"/>
            <ac:picMk id="13" creationId="{3277DBBE-CD16-050E-1A53-1AA61EB6C531}"/>
          </ac:picMkLst>
        </pc:picChg>
      </pc:sldChg>
    </pc:docChg>
  </pc:docChgLst>
  <pc:docChgLst>
    <pc:chgData name="Erin Hansen" userId="S::ehansen@changemtg.com::090ba5e1-b34b-4aa9-9d1b-613b4371c5b5" providerId="AD" clId="Web-{B573313B-E41F-4905-E626-CB6EFE464B83}"/>
    <pc:docChg chg="addSld delSld modSld sldOrd">
      <pc:chgData name="Erin Hansen" userId="S::ehansen@changemtg.com::090ba5e1-b34b-4aa9-9d1b-613b4371c5b5" providerId="AD" clId="Web-{B573313B-E41F-4905-E626-CB6EFE464B83}" dt="2023-03-09T22:34:26.825" v="312"/>
      <pc:docMkLst>
        <pc:docMk/>
      </pc:docMkLst>
      <pc:sldChg chg="ord">
        <pc:chgData name="Erin Hansen" userId="S::ehansen@changemtg.com::090ba5e1-b34b-4aa9-9d1b-613b4371c5b5" providerId="AD" clId="Web-{B573313B-E41F-4905-E626-CB6EFE464B83}" dt="2023-03-09T22:23:32.543" v="7"/>
        <pc:sldMkLst>
          <pc:docMk/>
          <pc:sldMk cId="500454308" sldId="371"/>
        </pc:sldMkLst>
      </pc:sldChg>
      <pc:sldChg chg="addSp delSp modSp">
        <pc:chgData name="Erin Hansen" userId="S::ehansen@changemtg.com::090ba5e1-b34b-4aa9-9d1b-613b4371c5b5" providerId="AD" clId="Web-{B573313B-E41F-4905-E626-CB6EFE464B83}" dt="2023-03-09T22:29:37.974" v="141" actId="14100"/>
        <pc:sldMkLst>
          <pc:docMk/>
          <pc:sldMk cId="86779712" sldId="386"/>
        </pc:sldMkLst>
        <pc:spChg chg="add mod">
          <ac:chgData name="Erin Hansen" userId="S::ehansen@changemtg.com::090ba5e1-b34b-4aa9-9d1b-613b4371c5b5" providerId="AD" clId="Web-{B573313B-E41F-4905-E626-CB6EFE464B83}" dt="2023-03-09T22:26:55.642" v="85" actId="1076"/>
          <ac:spMkLst>
            <pc:docMk/>
            <pc:sldMk cId="86779712" sldId="386"/>
            <ac:spMk id="3" creationId="{C9B04756-DEF1-18BB-09E6-A37EE81DAEE2}"/>
          </ac:spMkLst>
        </pc:spChg>
        <pc:spChg chg="mod">
          <ac:chgData name="Erin Hansen" userId="S::ehansen@changemtg.com::090ba5e1-b34b-4aa9-9d1b-613b4371c5b5" providerId="AD" clId="Web-{B573313B-E41F-4905-E626-CB6EFE464B83}" dt="2023-03-09T22:26:15.625" v="72" actId="1076"/>
          <ac:spMkLst>
            <pc:docMk/>
            <pc:sldMk cId="86779712" sldId="386"/>
            <ac:spMk id="5" creationId="{6EBD035A-519E-3C43-8931-67A7FA5EAE18}"/>
          </ac:spMkLst>
        </pc:spChg>
        <pc:spChg chg="mod">
          <ac:chgData name="Erin Hansen" userId="S::ehansen@changemtg.com::090ba5e1-b34b-4aa9-9d1b-613b4371c5b5" providerId="AD" clId="Web-{B573313B-E41F-4905-E626-CB6EFE464B83}" dt="2023-03-09T22:29:37.974" v="141" actId="14100"/>
          <ac:spMkLst>
            <pc:docMk/>
            <pc:sldMk cId="86779712" sldId="386"/>
            <ac:spMk id="7" creationId="{10CB6F0E-62C5-6A45-A4A4-606E3DC926BD}"/>
          </ac:spMkLst>
        </pc:spChg>
        <pc:picChg chg="add del">
          <ac:chgData name="Erin Hansen" userId="S::ehansen@changemtg.com::090ba5e1-b34b-4aa9-9d1b-613b4371c5b5" providerId="AD" clId="Web-{B573313B-E41F-4905-E626-CB6EFE464B83}" dt="2023-03-09T22:26:19.688" v="74"/>
          <ac:picMkLst>
            <pc:docMk/>
            <pc:sldMk cId="86779712" sldId="386"/>
            <ac:picMk id="8" creationId="{0205D8D5-D861-5744-BC53-6AF435F5A031}"/>
          </ac:picMkLst>
        </pc:picChg>
        <pc:cxnChg chg="mod">
          <ac:chgData name="Erin Hansen" userId="S::ehansen@changemtg.com::090ba5e1-b34b-4aa9-9d1b-613b4371c5b5" providerId="AD" clId="Web-{B573313B-E41F-4905-E626-CB6EFE464B83}" dt="2023-03-09T22:25:56.359" v="67" actId="1076"/>
          <ac:cxnSpMkLst>
            <pc:docMk/>
            <pc:sldMk cId="86779712" sldId="386"/>
            <ac:cxnSpMk id="6" creationId="{277B291D-E6FD-E645-A9C6-EACE8FADC30A}"/>
          </ac:cxnSpMkLst>
        </pc:cxnChg>
      </pc:sldChg>
      <pc:sldChg chg="modSp new del">
        <pc:chgData name="Erin Hansen" userId="S::ehansen@changemtg.com::090ba5e1-b34b-4aa9-9d1b-613b4371c5b5" providerId="AD" clId="Web-{B573313B-E41F-4905-E626-CB6EFE464B83}" dt="2023-03-09T22:23:40.168" v="11"/>
        <pc:sldMkLst>
          <pc:docMk/>
          <pc:sldMk cId="2038701968" sldId="394"/>
        </pc:sldMkLst>
        <pc:spChg chg="mod">
          <ac:chgData name="Erin Hansen" userId="S::ehansen@changemtg.com::090ba5e1-b34b-4aa9-9d1b-613b4371c5b5" providerId="AD" clId="Web-{B573313B-E41F-4905-E626-CB6EFE464B83}" dt="2023-03-09T22:23:11.699" v="4" actId="20577"/>
          <ac:spMkLst>
            <pc:docMk/>
            <pc:sldMk cId="2038701968" sldId="394"/>
            <ac:spMk id="2" creationId="{7B7324AC-1547-3E12-1634-6A116B7A63E9}"/>
          </ac:spMkLst>
        </pc:spChg>
      </pc:sldChg>
      <pc:sldChg chg="add del replId">
        <pc:chgData name="Erin Hansen" userId="S::ehansen@changemtg.com::090ba5e1-b34b-4aa9-9d1b-613b4371c5b5" providerId="AD" clId="Web-{B573313B-E41F-4905-E626-CB6EFE464B83}" dt="2023-03-09T22:23:32.871" v="8"/>
        <pc:sldMkLst>
          <pc:docMk/>
          <pc:sldMk cId="327513986" sldId="395"/>
        </pc:sldMkLst>
      </pc:sldChg>
      <pc:sldChg chg="delSp modSp add ord replId">
        <pc:chgData name="Erin Hansen" userId="S::ehansen@changemtg.com::090ba5e1-b34b-4aa9-9d1b-613b4371c5b5" providerId="AD" clId="Web-{B573313B-E41F-4905-E626-CB6EFE464B83}" dt="2023-03-09T22:24:43.232" v="56"/>
        <pc:sldMkLst>
          <pc:docMk/>
          <pc:sldMk cId="1440061729" sldId="395"/>
        </pc:sldMkLst>
        <pc:spChg chg="mod">
          <ac:chgData name="Erin Hansen" userId="S::ehansen@changemtg.com::090ba5e1-b34b-4aa9-9d1b-613b4371c5b5" providerId="AD" clId="Web-{B573313B-E41F-4905-E626-CB6EFE464B83}" dt="2023-03-09T22:24:06.434" v="22" actId="1076"/>
          <ac:spMkLst>
            <pc:docMk/>
            <pc:sldMk cId="1440061729" sldId="395"/>
            <ac:spMk id="10" creationId="{82510E93-1AFF-2643-8B51-587CD333C6CE}"/>
          </ac:spMkLst>
        </pc:spChg>
        <pc:spChg chg="mod">
          <ac:chgData name="Erin Hansen" userId="S::ehansen@changemtg.com::090ba5e1-b34b-4aa9-9d1b-613b4371c5b5" providerId="AD" clId="Web-{B573313B-E41F-4905-E626-CB6EFE464B83}" dt="2023-03-09T22:24:41.091" v="55" actId="14100"/>
          <ac:spMkLst>
            <pc:docMk/>
            <pc:sldMk cId="1440061729" sldId="395"/>
            <ac:spMk id="11" creationId="{5750A3B1-B1E7-D44D-9737-0B383AD6E236}"/>
          </ac:spMkLst>
        </pc:spChg>
        <pc:spChg chg="del">
          <ac:chgData name="Erin Hansen" userId="S::ehansen@changemtg.com::090ba5e1-b34b-4aa9-9d1b-613b4371c5b5" providerId="AD" clId="Web-{B573313B-E41F-4905-E626-CB6EFE464B83}" dt="2023-03-09T22:24:08.888" v="23"/>
          <ac:spMkLst>
            <pc:docMk/>
            <pc:sldMk cId="1440061729" sldId="395"/>
            <ac:spMk id="13" creationId="{686DDC52-3A32-2E43-AF17-BE48515D2F8D}"/>
          </ac:spMkLst>
        </pc:spChg>
        <pc:picChg chg="del">
          <ac:chgData name="Erin Hansen" userId="S::ehansen@changemtg.com::090ba5e1-b34b-4aa9-9d1b-613b4371c5b5" providerId="AD" clId="Web-{B573313B-E41F-4905-E626-CB6EFE464B83}" dt="2023-03-09T22:24:43.232" v="56"/>
          <ac:picMkLst>
            <pc:docMk/>
            <pc:sldMk cId="1440061729" sldId="395"/>
            <ac:picMk id="4" creationId="{B0491EC6-EFFE-7D46-B96C-B3DDA5459567}"/>
          </ac:picMkLst>
        </pc:picChg>
      </pc:sldChg>
      <pc:sldChg chg="add replId">
        <pc:chgData name="Erin Hansen" userId="S::ehansen@changemtg.com::090ba5e1-b34b-4aa9-9d1b-613b4371c5b5" providerId="AD" clId="Web-{B573313B-E41F-4905-E626-CB6EFE464B83}" dt="2023-03-09T22:25:15.764" v="57"/>
        <pc:sldMkLst>
          <pc:docMk/>
          <pc:sldMk cId="3226042725" sldId="396"/>
        </pc:sldMkLst>
      </pc:sldChg>
      <pc:sldChg chg="delSp modSp add ord replId">
        <pc:chgData name="Erin Hansen" userId="S::ehansen@changemtg.com::090ba5e1-b34b-4aa9-9d1b-613b4371c5b5" providerId="AD" clId="Web-{B573313B-E41F-4905-E626-CB6EFE464B83}" dt="2023-03-09T22:34:26.825" v="312"/>
        <pc:sldMkLst>
          <pc:docMk/>
          <pc:sldMk cId="3649159124" sldId="397"/>
        </pc:sldMkLst>
        <pc:spChg chg="mod">
          <ac:chgData name="Erin Hansen" userId="S::ehansen@changemtg.com::090ba5e1-b34b-4aa9-9d1b-613b4371c5b5" providerId="AD" clId="Web-{B573313B-E41F-4905-E626-CB6EFE464B83}" dt="2023-03-09T22:30:52.007" v="151" actId="1076"/>
          <ac:spMkLst>
            <pc:docMk/>
            <pc:sldMk cId="3649159124" sldId="397"/>
            <ac:spMk id="10" creationId="{82510E93-1AFF-2643-8B51-587CD333C6CE}"/>
          </ac:spMkLst>
        </pc:spChg>
        <pc:spChg chg="mod">
          <ac:chgData name="Erin Hansen" userId="S::ehansen@changemtg.com::090ba5e1-b34b-4aa9-9d1b-613b4371c5b5" providerId="AD" clId="Web-{B573313B-E41F-4905-E626-CB6EFE464B83}" dt="2023-03-09T22:34:25.325" v="311" actId="1076"/>
          <ac:spMkLst>
            <pc:docMk/>
            <pc:sldMk cId="3649159124" sldId="397"/>
            <ac:spMk id="11" creationId="{5750A3B1-B1E7-D44D-9737-0B383AD6E236}"/>
          </ac:spMkLst>
        </pc:spChg>
        <pc:spChg chg="del">
          <ac:chgData name="Erin Hansen" userId="S::ehansen@changemtg.com::090ba5e1-b34b-4aa9-9d1b-613b4371c5b5" providerId="AD" clId="Web-{B573313B-E41F-4905-E626-CB6EFE464B83}" dt="2023-03-09T22:30:55.663" v="152"/>
          <ac:spMkLst>
            <pc:docMk/>
            <pc:sldMk cId="3649159124" sldId="397"/>
            <ac:spMk id="13" creationId="{686DDC52-3A32-2E43-AF17-BE48515D2F8D}"/>
          </ac:spMkLst>
        </pc:spChg>
        <pc:picChg chg="del">
          <ac:chgData name="Erin Hansen" userId="S::ehansen@changemtg.com::090ba5e1-b34b-4aa9-9d1b-613b4371c5b5" providerId="AD" clId="Web-{B573313B-E41F-4905-E626-CB6EFE464B83}" dt="2023-03-09T22:34:26.825" v="312"/>
          <ac:picMkLst>
            <pc:docMk/>
            <pc:sldMk cId="3649159124" sldId="397"/>
            <ac:picMk id="4" creationId="{B0491EC6-EFFE-7D46-B96C-B3DDA5459567}"/>
          </ac:picMkLst>
        </pc:picChg>
      </pc:sldChg>
    </pc:docChg>
  </pc:docChgLst>
</pc:chgInfo>
</file>

<file path=ppt/comments/modernComment_149_15DA92DA.xml><?xml version="1.0" encoding="utf-8"?>
<p188:cmLst xmlns:a="http://schemas.openxmlformats.org/drawingml/2006/main" xmlns:r="http://schemas.openxmlformats.org/officeDocument/2006/relationships" xmlns:p188="http://schemas.microsoft.com/office/powerpoint/2018/8/main">
  <p188:cm id="{DC4CEB69-5194-4B10-8981-93274572247D}" authorId="{B99FDF4D-5F1B-9E7D-5A60-3F3347E7C178}" status="resolved" created="2022-12-01T18:42:44.493" complete="100000">
    <pc:sldMkLst xmlns:pc="http://schemas.microsoft.com/office/powerpoint/2013/main/command">
      <pc:docMk/>
      <pc:sldMk cId="366645978" sldId="329"/>
    </pc:sldMkLst>
    <p188:txBody>
      <a:bodyPr/>
      <a:lstStyle/>
      <a:p>
        <a:r>
          <a:rPr lang="en-US"/>
          <a:t>Update with Naz details</a:t>
        </a:r>
      </a:p>
    </p188:txBody>
  </p188:cm>
  <p188:cm id="{32FFE3A0-FF3D-4915-B09F-630AE8E162A8}" authorId="{B99FDF4D-5F1B-9E7D-5A60-3F3347E7C178}" status="resolved" created="2023-03-13T18:46:44.777" complete="100000">
    <ac:deMkLst xmlns:ac="http://schemas.microsoft.com/office/drawing/2013/main/command">
      <pc:docMk xmlns:pc="http://schemas.microsoft.com/office/powerpoint/2013/main/command"/>
      <pc:sldMk xmlns:pc="http://schemas.microsoft.com/office/powerpoint/2013/main/command" cId="366645978" sldId="329"/>
      <ac:picMk id="10" creationId="{CD59061F-EF27-10AF-C565-F76803B02B84}"/>
    </ac:deMkLst>
    <p188:txBody>
      <a:bodyPr/>
      <a:lstStyle/>
      <a:p>
        <a:r>
          <a:rPr lang="en-US"/>
          <a:t>[@Erin Hansen] making a note as a reminder to update his headshot when we get it. </a:t>
        </a:r>
      </a:p>
    </p188:txBody>
  </p188:cm>
</p188:cmLst>
</file>

<file path=ppt/comments/modernComment_151_8562F527.xml><?xml version="1.0" encoding="utf-8"?>
<p188:cmLst xmlns:a="http://schemas.openxmlformats.org/drawingml/2006/main" xmlns:r="http://schemas.openxmlformats.org/officeDocument/2006/relationships" xmlns:p188="http://schemas.microsoft.com/office/powerpoint/2018/8/main">
  <p188:cm id="{0FF25709-85EA-4E3C-834D-1F36F2D41F5B}" authorId="{B99FDF4D-5F1B-9E7D-5A60-3F3347E7C178}" created="2023-03-13T18:47:18.669">
    <ac:deMkLst xmlns:ac="http://schemas.microsoft.com/office/drawing/2013/main/command">
      <pc:docMk xmlns:pc="http://schemas.microsoft.com/office/powerpoint/2013/main/command"/>
      <pc:sldMk xmlns:pc="http://schemas.microsoft.com/office/powerpoint/2013/main/command" cId="2237855015" sldId="337"/>
      <ac:picMk id="15" creationId="{021B5E45-D9DD-247D-388D-F4F9B0A540BD}"/>
    </ac:deMkLst>
    <p188:txBody>
      <a:bodyPr/>
      <a:lstStyle/>
      <a:p>
        <a:r>
          <a:rPr lang="en-US"/>
          <a:t>[@Erin Hansen] also making a note here as a reminder that we will need to update this slide on all presentations when the new CW website reskin is finalized.</a:t>
        </a:r>
      </a:p>
    </p188:txBody>
  </p188:cm>
</p188:cmLst>
</file>

<file path=ppt/comments/modernComment_198_8DC00E62.xml><?xml version="1.0" encoding="utf-8"?>
<p188:cmLst xmlns:a="http://schemas.openxmlformats.org/drawingml/2006/main" xmlns:r="http://schemas.openxmlformats.org/officeDocument/2006/relationships" xmlns:p188="http://schemas.microsoft.com/office/powerpoint/2018/8/main">
  <p188:cm id="{5DA2B515-B4A4-4B22-8F75-6C87B602BE81}" authorId="{B99FDF4D-5F1B-9E7D-5A60-3F3347E7C178}" created="2023-03-13T18:47:40.607">
    <ac:deMkLst xmlns:ac="http://schemas.microsoft.com/office/drawing/2013/main/command">
      <pc:docMk xmlns:pc="http://schemas.microsoft.com/office/powerpoint/2013/main/command"/>
      <pc:sldMk xmlns:pc="http://schemas.microsoft.com/office/powerpoint/2013/main/command" cId="2378174050" sldId="408"/>
      <ac:picMk id="4" creationId="{899B6D2D-D230-C240-8541-23036388A78C}"/>
    </ac:deMkLst>
    <p188:txBody>
      <a:bodyPr/>
      <a:lstStyle/>
      <a:p>
        <a:r>
          <a:rPr lang="en-US"/>
          <a:t>[@Erin Hansen] same comment here. Reminder to update graphics with new CW design when completed.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D41692-8A49-09A3-68E1-59CC6096BB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F010C5-ADA4-929C-65C8-E74F2331F2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F7452-0FE8-BE46-8626-A1F0EB7A50A7}" type="datetimeFigureOut">
              <a:rPr lang="en-US" smtClean="0"/>
              <a:t>3/23/2023</a:t>
            </a:fld>
            <a:endParaRPr lang="en-US"/>
          </a:p>
        </p:txBody>
      </p:sp>
      <p:sp>
        <p:nvSpPr>
          <p:cNvPr id="4" name="Footer Placeholder 3">
            <a:extLst>
              <a:ext uri="{FF2B5EF4-FFF2-40B4-BE49-F238E27FC236}">
                <a16:creationId xmlns:a16="http://schemas.microsoft.com/office/drawing/2014/main" id="{60C6D297-A25B-D9B0-F5F6-D74F3A8B92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71109B-FFC6-453D-C550-1728A5B80D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4AE5B1-09FC-234A-99A4-D29C7AF38A20}" type="slidenum">
              <a:rPr lang="en-US" smtClean="0"/>
              <a:t>‹#›</a:t>
            </a:fld>
            <a:endParaRPr lang="en-US"/>
          </a:p>
        </p:txBody>
      </p:sp>
    </p:spTree>
    <p:extLst>
      <p:ext uri="{BB962C8B-B14F-4D97-AF65-F5344CB8AC3E}">
        <p14:creationId xmlns:p14="http://schemas.microsoft.com/office/powerpoint/2010/main" val="191188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E8D71-9A8F-0D45-9998-EA078385709E}"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9BCA4-737F-9F48-8866-E539E3BC6955}" type="slidenum">
              <a:rPr lang="en-US" smtClean="0"/>
              <a:t>‹#›</a:t>
            </a:fld>
            <a:endParaRPr lang="en-US"/>
          </a:p>
        </p:txBody>
      </p:sp>
    </p:spTree>
    <p:extLst>
      <p:ext uri="{BB962C8B-B14F-4D97-AF65-F5344CB8AC3E}">
        <p14:creationId xmlns:p14="http://schemas.microsoft.com/office/powerpoint/2010/main" val="142367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9BCA4-737F-9F48-8866-E539E3BC6955}" type="slidenum">
              <a:rPr lang="en-US" smtClean="0"/>
              <a:t>10</a:t>
            </a:fld>
            <a:endParaRPr lang="en-US"/>
          </a:p>
        </p:txBody>
      </p:sp>
    </p:spTree>
    <p:extLst>
      <p:ext uri="{BB962C8B-B14F-4D97-AF65-F5344CB8AC3E}">
        <p14:creationId xmlns:p14="http://schemas.microsoft.com/office/powerpoint/2010/main" val="70998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9BCA4-737F-9F48-8866-E539E3BC6955}" type="slidenum">
              <a:rPr lang="en-US" smtClean="0"/>
              <a:t>13</a:t>
            </a:fld>
            <a:endParaRPr lang="en-US"/>
          </a:p>
        </p:txBody>
      </p:sp>
    </p:spTree>
    <p:extLst>
      <p:ext uri="{BB962C8B-B14F-4D97-AF65-F5344CB8AC3E}">
        <p14:creationId xmlns:p14="http://schemas.microsoft.com/office/powerpoint/2010/main" val="283111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9BCA4-737F-9F48-8866-E539E3BC6955}" type="slidenum">
              <a:rPr lang="en-US" smtClean="0"/>
              <a:t>14</a:t>
            </a:fld>
            <a:endParaRPr lang="en-US"/>
          </a:p>
        </p:txBody>
      </p:sp>
    </p:spTree>
    <p:extLst>
      <p:ext uri="{BB962C8B-B14F-4D97-AF65-F5344CB8AC3E}">
        <p14:creationId xmlns:p14="http://schemas.microsoft.com/office/powerpoint/2010/main" val="227462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9BCA4-737F-9F48-8866-E539E3BC6955}" type="slidenum">
              <a:rPr lang="en-US" smtClean="0"/>
              <a:t>18</a:t>
            </a:fld>
            <a:endParaRPr lang="en-US"/>
          </a:p>
        </p:txBody>
      </p:sp>
    </p:spTree>
    <p:extLst>
      <p:ext uri="{BB962C8B-B14F-4D97-AF65-F5344CB8AC3E}">
        <p14:creationId xmlns:p14="http://schemas.microsoft.com/office/powerpoint/2010/main" val="172991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DF252E-FA95-DD60-E1C1-AF28CC40E29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203875" cy="6858000"/>
          </a:xfrm>
          <a:prstGeom prst="rect">
            <a:avLst/>
          </a:prstGeom>
        </p:spPr>
      </p:pic>
      <p:sp>
        <p:nvSpPr>
          <p:cNvPr id="2" name="Freeform 1">
            <a:extLst>
              <a:ext uri="{FF2B5EF4-FFF2-40B4-BE49-F238E27FC236}">
                <a16:creationId xmlns:a16="http://schemas.microsoft.com/office/drawing/2014/main" id="{1EDAF970-8353-74EE-DF90-8EB20B8DF09F}"/>
              </a:ext>
            </a:extLst>
          </p:cNvPr>
          <p:cNvSpPr/>
          <p:nvPr userDrawn="1"/>
        </p:nvSpPr>
        <p:spPr>
          <a:xfrm>
            <a:off x="-533" y="3059524"/>
            <a:ext cx="8569270" cy="1818641"/>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401536DB-DAB5-243E-8FFE-E915F2268484}"/>
              </a:ext>
            </a:extLst>
          </p:cNvPr>
          <p:cNvSpPr txBox="1"/>
          <p:nvPr userDrawn="1"/>
        </p:nvSpPr>
        <p:spPr>
          <a:xfrm>
            <a:off x="-2133600" y="3048000"/>
            <a:ext cx="184731" cy="369332"/>
          </a:xfrm>
          <a:prstGeom prst="rect">
            <a:avLst/>
          </a:prstGeom>
          <a:noFill/>
        </p:spPr>
        <p:txBody>
          <a:bodyPr wrap="none" rtlCol="0">
            <a:spAutoFit/>
          </a:bodyPr>
          <a:lstStyle/>
          <a:p>
            <a:endParaRPr lang="en-US"/>
          </a:p>
        </p:txBody>
      </p:sp>
      <p:pic>
        <p:nvPicPr>
          <p:cNvPr id="16" name="Picture 15" descr="Logo, company name&#10;&#10;Description automatically generated">
            <a:extLst>
              <a:ext uri="{FF2B5EF4-FFF2-40B4-BE49-F238E27FC236}">
                <a16:creationId xmlns:a16="http://schemas.microsoft.com/office/drawing/2014/main" id="{47644575-2068-E549-9A07-F517BEC2C209}"/>
              </a:ext>
            </a:extLst>
          </p:cNvPr>
          <p:cNvPicPr>
            <a:picLocks noChangeAspect="1"/>
          </p:cNvPicPr>
          <p:nvPr userDrawn="1"/>
        </p:nvPicPr>
        <p:blipFill>
          <a:blip r:embed="rId3"/>
          <a:stretch>
            <a:fillRect/>
          </a:stretch>
        </p:blipFill>
        <p:spPr>
          <a:xfrm>
            <a:off x="476987" y="1704101"/>
            <a:ext cx="3664149" cy="1133402"/>
          </a:xfrm>
          <a:prstGeom prst="rect">
            <a:avLst/>
          </a:prstGeom>
        </p:spPr>
      </p:pic>
      <p:sp>
        <p:nvSpPr>
          <p:cNvPr id="8" name="Slide Number Placeholder 3">
            <a:extLst>
              <a:ext uri="{FF2B5EF4-FFF2-40B4-BE49-F238E27FC236}">
                <a16:creationId xmlns:a16="http://schemas.microsoft.com/office/drawing/2014/main" id="{96D6140E-0507-0B48-9F68-6B050F563F4C}"/>
              </a:ext>
            </a:extLst>
          </p:cNvPr>
          <p:cNvSpPr>
            <a:spLocks noGrp="1"/>
          </p:cNvSpPr>
          <p:nvPr>
            <p:ph type="sldNum" sz="quarter" idx="11"/>
          </p:nvPr>
        </p:nvSpPr>
        <p:spPr>
          <a:xfrm>
            <a:off x="11119675" y="6373858"/>
            <a:ext cx="838199" cy="452222"/>
          </a:xfrm>
          <a:prstGeom prst="rect">
            <a:avLst/>
          </a:prstGeom>
        </p:spPr>
        <p:txBody>
          <a:bodyPr anchor="ctr"/>
          <a:lstStyle>
            <a:lvl1pPr algn="r">
              <a:defRPr sz="1200">
                <a:solidFill>
                  <a:schemeClr val="bg2">
                    <a:lumMod val="75000"/>
                  </a:schemeClr>
                </a:solidFill>
              </a:defRPr>
            </a:lvl1pPr>
          </a:lstStyle>
          <a:p>
            <a:fld id="{D57F1E4F-1CFF-5643-939E-217C01CDF565}" type="slidenum">
              <a:rPr lang="en-US" smtClean="0"/>
              <a:pPr/>
              <a:t>‹#›</a:t>
            </a:fld>
            <a:endParaRPr lang="en-US"/>
          </a:p>
        </p:txBody>
      </p:sp>
      <p:sp>
        <p:nvSpPr>
          <p:cNvPr id="9" name="Freeform 8">
            <a:extLst>
              <a:ext uri="{FF2B5EF4-FFF2-40B4-BE49-F238E27FC236}">
                <a16:creationId xmlns:a16="http://schemas.microsoft.com/office/drawing/2014/main" id="{36790DDC-9803-CF4A-BF23-CA30EC36D434}"/>
              </a:ext>
            </a:extLst>
          </p:cNvPr>
          <p:cNvSpPr/>
          <p:nvPr userDrawn="1"/>
        </p:nvSpPr>
        <p:spPr>
          <a:xfrm>
            <a:off x="1004963" y="3059524"/>
            <a:ext cx="8569270" cy="1818641"/>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CBDFE97-26E5-1142-85CF-61544E986534}"/>
              </a:ext>
            </a:extLst>
          </p:cNvPr>
          <p:cNvSpPr/>
          <p:nvPr userDrawn="1"/>
        </p:nvSpPr>
        <p:spPr>
          <a:xfrm>
            <a:off x="873227" y="3059524"/>
            <a:ext cx="8569270" cy="1818641"/>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Subtitle 2">
            <a:extLst>
              <a:ext uri="{FF2B5EF4-FFF2-40B4-BE49-F238E27FC236}">
                <a16:creationId xmlns:a16="http://schemas.microsoft.com/office/drawing/2014/main" id="{F1E52525-EEA1-B446-A199-4C576C54FD0F}"/>
              </a:ext>
            </a:extLst>
          </p:cNvPr>
          <p:cNvSpPr>
            <a:spLocks noGrp="1"/>
          </p:cNvSpPr>
          <p:nvPr>
            <p:ph type="subTitle" idx="1" hasCustomPrompt="1"/>
          </p:nvPr>
        </p:nvSpPr>
        <p:spPr bwMode="gray">
          <a:xfrm>
            <a:off x="255552" y="4171728"/>
            <a:ext cx="6905038" cy="460442"/>
          </a:xfrm>
          <a:prstGeom prst="rect">
            <a:avLst/>
          </a:prstGeom>
        </p:spPr>
        <p:txBody>
          <a:bodyPr anchor="t"/>
          <a:lstStyle>
            <a:lvl1pPr marL="0" indent="0" algn="l">
              <a:buNone/>
              <a:defRPr cap="all">
                <a:solidFill>
                  <a:srgbClr val="D3AB6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sp>
        <p:nvSpPr>
          <p:cNvPr id="17" name="Title 1">
            <a:extLst>
              <a:ext uri="{FF2B5EF4-FFF2-40B4-BE49-F238E27FC236}">
                <a16:creationId xmlns:a16="http://schemas.microsoft.com/office/drawing/2014/main" id="{59884CB9-0826-034B-AB40-811433088385}"/>
              </a:ext>
            </a:extLst>
          </p:cNvPr>
          <p:cNvSpPr>
            <a:spLocks noGrp="1"/>
          </p:cNvSpPr>
          <p:nvPr>
            <p:ph type="ctrTitle" hasCustomPrompt="1"/>
          </p:nvPr>
        </p:nvSpPr>
        <p:spPr>
          <a:xfrm>
            <a:off x="255552" y="3183415"/>
            <a:ext cx="6905038" cy="861420"/>
          </a:xfrm>
        </p:spPr>
        <p:txBody>
          <a:bodyPr anchor="b"/>
          <a:lstStyle>
            <a:lvl1pPr>
              <a:defRPr sz="4200" b="1">
                <a:solidFill>
                  <a:schemeClr val="bg1"/>
                </a:solidFill>
                <a:latin typeface="Arial" panose="020B0604020202020204" pitchFamily="34" charset="0"/>
                <a:cs typeface="Arial" panose="020B0604020202020204" pitchFamily="34" charset="0"/>
              </a:defRPr>
            </a:lvl1pPr>
          </a:lstStyle>
          <a:p>
            <a:r>
              <a:rPr lang="en-US"/>
              <a:t>MAIN TITLE HERE</a:t>
            </a:r>
          </a:p>
        </p:txBody>
      </p:sp>
    </p:spTree>
    <p:extLst>
      <p:ext uri="{BB962C8B-B14F-4D97-AF65-F5344CB8AC3E}">
        <p14:creationId xmlns:p14="http://schemas.microsoft.com/office/powerpoint/2010/main" val="248127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5FEFA9-3960-16E3-F587-D065B66CEB99}"/>
              </a:ext>
            </a:extLst>
          </p:cNvPr>
          <p:cNvSpPr/>
          <p:nvPr userDrawn="1"/>
        </p:nvSpPr>
        <p:spPr>
          <a:xfrm>
            <a:off x="6702765" y="0"/>
            <a:ext cx="54892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F2F2"/>
              </a:solidFill>
            </a:endParaRPr>
          </a:p>
        </p:txBody>
      </p:sp>
      <p:sp>
        <p:nvSpPr>
          <p:cNvPr id="3" name="Freeform 2">
            <a:extLst>
              <a:ext uri="{FF2B5EF4-FFF2-40B4-BE49-F238E27FC236}">
                <a16:creationId xmlns:a16="http://schemas.microsoft.com/office/drawing/2014/main" id="{FBE1B8B8-18E4-A04E-3EB3-80F92EFDED1C}"/>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09CDEE98-C6F5-068C-F55E-8158BFD8A5E0}"/>
              </a:ext>
            </a:extLst>
          </p:cNvPr>
          <p:cNvPicPr>
            <a:picLocks noChangeAspect="1"/>
          </p:cNvPicPr>
          <p:nvPr userDrawn="1"/>
        </p:nvPicPr>
        <p:blipFill>
          <a:blip r:embed="rId2"/>
          <a:stretch>
            <a:fillRect/>
          </a:stretch>
        </p:blipFill>
        <p:spPr>
          <a:xfrm>
            <a:off x="10625559" y="6391600"/>
            <a:ext cx="1365633" cy="422420"/>
          </a:xfrm>
          <a:prstGeom prst="rect">
            <a:avLst/>
          </a:prstGeom>
        </p:spPr>
      </p:pic>
      <p:sp>
        <p:nvSpPr>
          <p:cNvPr id="11" name="Freeform 10">
            <a:extLst>
              <a:ext uri="{FF2B5EF4-FFF2-40B4-BE49-F238E27FC236}">
                <a16:creationId xmlns:a16="http://schemas.microsoft.com/office/drawing/2014/main" id="{90A868F3-ADDA-5A62-3BB0-03FF343CEB84}"/>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D22C7A3-1C31-24BE-8301-0CA36C49E93D}"/>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1493845-68A9-A3B4-D579-D67E4C4F8BB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sp>
        <p:nvSpPr>
          <p:cNvPr id="2" name="Title 17">
            <a:extLst>
              <a:ext uri="{FF2B5EF4-FFF2-40B4-BE49-F238E27FC236}">
                <a16:creationId xmlns:a16="http://schemas.microsoft.com/office/drawing/2014/main" id="{E80D05C4-2B0A-B46F-151B-E6CFB169FA8D}"/>
              </a:ext>
            </a:extLst>
          </p:cNvPr>
          <p:cNvSpPr>
            <a:spLocks noGrp="1"/>
          </p:cNvSpPr>
          <p:nvPr>
            <p:ph type="title" hasCustomPrompt="1"/>
          </p:nvPr>
        </p:nvSpPr>
        <p:spPr>
          <a:xfrm>
            <a:off x="376853" y="95841"/>
            <a:ext cx="9502815" cy="706964"/>
          </a:xfrm>
        </p:spPr>
        <p:txBody>
          <a:bodyPr/>
          <a:lstStyle>
            <a:lvl1pPr>
              <a:defRPr>
                <a:solidFill>
                  <a:schemeClr val="tx1">
                    <a:lumMod val="75000"/>
                    <a:lumOff val="25000"/>
                  </a:schemeClr>
                </a:solidFill>
              </a:defRPr>
            </a:lvl1pPr>
          </a:lstStyle>
          <a:p>
            <a:r>
              <a:rPr lang="en-US"/>
              <a:t>HEADER GOES HERE</a:t>
            </a:r>
          </a:p>
        </p:txBody>
      </p:sp>
      <p:sp>
        <p:nvSpPr>
          <p:cNvPr id="4" name="Rectangle 3">
            <a:extLst>
              <a:ext uri="{FF2B5EF4-FFF2-40B4-BE49-F238E27FC236}">
                <a16:creationId xmlns:a16="http://schemas.microsoft.com/office/drawing/2014/main" id="{3FB04346-2516-6AFB-17D3-6B4A3731C70D}"/>
              </a:ext>
            </a:extLst>
          </p:cNvPr>
          <p:cNvSpPr/>
          <p:nvPr userDrawn="1"/>
        </p:nvSpPr>
        <p:spPr>
          <a:xfrm>
            <a:off x="232879" y="173753"/>
            <a:ext cx="105684" cy="551141"/>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9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F17FCC-B7EB-4803-DEF4-EC2ECA5F65D8}"/>
              </a:ext>
            </a:extLst>
          </p:cNvPr>
          <p:cNvSpPr/>
          <p:nvPr userDrawn="1"/>
        </p:nvSpPr>
        <p:spPr>
          <a:xfrm>
            <a:off x="6702765" y="0"/>
            <a:ext cx="54892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F2F2"/>
              </a:solidFill>
            </a:endParaRPr>
          </a:p>
        </p:txBody>
      </p:sp>
      <p:sp>
        <p:nvSpPr>
          <p:cNvPr id="3" name="Freeform 2">
            <a:extLst>
              <a:ext uri="{FF2B5EF4-FFF2-40B4-BE49-F238E27FC236}">
                <a16:creationId xmlns:a16="http://schemas.microsoft.com/office/drawing/2014/main" id="{FBE1B8B8-18E4-A04E-3EB3-80F92EFDED1C}"/>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09CDEE98-C6F5-068C-F55E-8158BFD8A5E0}"/>
              </a:ext>
            </a:extLst>
          </p:cNvPr>
          <p:cNvPicPr>
            <a:picLocks noChangeAspect="1"/>
          </p:cNvPicPr>
          <p:nvPr userDrawn="1"/>
        </p:nvPicPr>
        <p:blipFill>
          <a:blip r:embed="rId2"/>
          <a:stretch>
            <a:fillRect/>
          </a:stretch>
        </p:blipFill>
        <p:spPr>
          <a:xfrm>
            <a:off x="10625559" y="6391600"/>
            <a:ext cx="1365633" cy="422420"/>
          </a:xfrm>
          <a:prstGeom prst="rect">
            <a:avLst/>
          </a:prstGeom>
        </p:spPr>
      </p:pic>
      <p:sp>
        <p:nvSpPr>
          <p:cNvPr id="11" name="Freeform 10">
            <a:extLst>
              <a:ext uri="{FF2B5EF4-FFF2-40B4-BE49-F238E27FC236}">
                <a16:creationId xmlns:a16="http://schemas.microsoft.com/office/drawing/2014/main" id="{90A868F3-ADDA-5A62-3BB0-03FF343CEB84}"/>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D22C7A3-1C31-24BE-8301-0CA36C49E93D}"/>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1493845-68A9-A3B4-D579-D67E4C4F8BB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5088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DF252E-FA95-DD60-E1C1-AF28CC40E29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203875" cy="6858000"/>
          </a:xfrm>
          <a:prstGeom prst="rect">
            <a:avLst/>
          </a:prstGeom>
        </p:spPr>
      </p:pic>
      <p:sp>
        <p:nvSpPr>
          <p:cNvPr id="7" name="TextBox 6">
            <a:extLst>
              <a:ext uri="{FF2B5EF4-FFF2-40B4-BE49-F238E27FC236}">
                <a16:creationId xmlns:a16="http://schemas.microsoft.com/office/drawing/2014/main" id="{401536DB-DAB5-243E-8FFE-E915F2268484}"/>
              </a:ext>
            </a:extLst>
          </p:cNvPr>
          <p:cNvSpPr txBox="1"/>
          <p:nvPr userDrawn="1"/>
        </p:nvSpPr>
        <p:spPr>
          <a:xfrm>
            <a:off x="-2133600" y="3048000"/>
            <a:ext cx="184731" cy="369332"/>
          </a:xfrm>
          <a:prstGeom prst="rect">
            <a:avLst/>
          </a:prstGeom>
          <a:noFill/>
        </p:spPr>
        <p:txBody>
          <a:bodyPr wrap="none" rtlCol="0">
            <a:spAutoFit/>
          </a:bodyPr>
          <a:lstStyle/>
          <a:p>
            <a:endParaRPr lang="en-US"/>
          </a:p>
        </p:txBody>
      </p:sp>
      <p:pic>
        <p:nvPicPr>
          <p:cNvPr id="16" name="Picture 15" descr="Logo, company name&#10;&#10;Description automatically generated">
            <a:extLst>
              <a:ext uri="{FF2B5EF4-FFF2-40B4-BE49-F238E27FC236}">
                <a16:creationId xmlns:a16="http://schemas.microsoft.com/office/drawing/2014/main" id="{47644575-2068-E549-9A07-F517BEC2C209}"/>
              </a:ext>
            </a:extLst>
          </p:cNvPr>
          <p:cNvPicPr>
            <a:picLocks noChangeAspect="1"/>
          </p:cNvPicPr>
          <p:nvPr userDrawn="1"/>
        </p:nvPicPr>
        <p:blipFill>
          <a:blip r:embed="rId3"/>
          <a:stretch>
            <a:fillRect/>
          </a:stretch>
        </p:blipFill>
        <p:spPr>
          <a:xfrm>
            <a:off x="476987" y="1704101"/>
            <a:ext cx="3664149" cy="1133402"/>
          </a:xfrm>
          <a:prstGeom prst="rect">
            <a:avLst/>
          </a:prstGeom>
        </p:spPr>
      </p:pic>
      <p:sp>
        <p:nvSpPr>
          <p:cNvPr id="8" name="Slide Number Placeholder 3">
            <a:extLst>
              <a:ext uri="{FF2B5EF4-FFF2-40B4-BE49-F238E27FC236}">
                <a16:creationId xmlns:a16="http://schemas.microsoft.com/office/drawing/2014/main" id="{96D6140E-0507-0B48-9F68-6B050F563F4C}"/>
              </a:ext>
            </a:extLst>
          </p:cNvPr>
          <p:cNvSpPr>
            <a:spLocks noGrp="1"/>
          </p:cNvSpPr>
          <p:nvPr>
            <p:ph type="sldNum" sz="quarter" idx="11"/>
          </p:nvPr>
        </p:nvSpPr>
        <p:spPr>
          <a:xfrm>
            <a:off x="11119675" y="6373858"/>
            <a:ext cx="838199" cy="452222"/>
          </a:xfrm>
          <a:prstGeom prst="rect">
            <a:avLst/>
          </a:prstGeom>
        </p:spPr>
        <p:txBody>
          <a:bodyPr anchor="ctr"/>
          <a:lstStyle>
            <a:lvl1pPr algn="r">
              <a:defRPr sz="1200">
                <a:solidFill>
                  <a:schemeClr val="bg2">
                    <a:lumMod val="75000"/>
                  </a:schemeClr>
                </a:solidFill>
              </a:defRPr>
            </a:lvl1pPr>
          </a:lstStyle>
          <a:p>
            <a:fld id="{D57F1E4F-1CFF-5643-939E-217C01CDF565}" type="slidenum">
              <a:rPr lang="en-US" smtClean="0"/>
              <a:pPr/>
              <a:t>‹#›</a:t>
            </a:fld>
            <a:endParaRPr lang="en-US"/>
          </a:p>
        </p:txBody>
      </p:sp>
      <p:sp>
        <p:nvSpPr>
          <p:cNvPr id="9" name="Freeform 8">
            <a:extLst>
              <a:ext uri="{FF2B5EF4-FFF2-40B4-BE49-F238E27FC236}">
                <a16:creationId xmlns:a16="http://schemas.microsoft.com/office/drawing/2014/main" id="{36790DDC-9803-CF4A-BF23-CA30EC36D434}"/>
              </a:ext>
            </a:extLst>
          </p:cNvPr>
          <p:cNvSpPr/>
          <p:nvPr userDrawn="1"/>
        </p:nvSpPr>
        <p:spPr>
          <a:xfrm>
            <a:off x="136460" y="3059524"/>
            <a:ext cx="8569270" cy="1818641"/>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CBDFE97-26E5-1142-85CF-61544E986534}"/>
              </a:ext>
            </a:extLst>
          </p:cNvPr>
          <p:cNvSpPr/>
          <p:nvPr userDrawn="1"/>
        </p:nvSpPr>
        <p:spPr>
          <a:xfrm>
            <a:off x="4724" y="3059524"/>
            <a:ext cx="8569270" cy="1818641"/>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Subtitle 2">
            <a:extLst>
              <a:ext uri="{FF2B5EF4-FFF2-40B4-BE49-F238E27FC236}">
                <a16:creationId xmlns:a16="http://schemas.microsoft.com/office/drawing/2014/main" id="{F1E52525-EEA1-B446-A199-4C576C54FD0F}"/>
              </a:ext>
            </a:extLst>
          </p:cNvPr>
          <p:cNvSpPr>
            <a:spLocks noGrp="1"/>
          </p:cNvSpPr>
          <p:nvPr>
            <p:ph type="subTitle" idx="1" hasCustomPrompt="1"/>
          </p:nvPr>
        </p:nvSpPr>
        <p:spPr bwMode="gray">
          <a:xfrm>
            <a:off x="255552" y="4171728"/>
            <a:ext cx="6905038" cy="460442"/>
          </a:xfrm>
          <a:prstGeom prst="rect">
            <a:avLst/>
          </a:prstGeom>
        </p:spPr>
        <p:txBody>
          <a:bodyPr anchor="t"/>
          <a:lstStyle>
            <a:lvl1pPr marL="0" indent="0" algn="l">
              <a:buNone/>
              <a:defRPr cap="all">
                <a:solidFill>
                  <a:srgbClr val="D3AB6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sp>
        <p:nvSpPr>
          <p:cNvPr id="17" name="Title 1">
            <a:extLst>
              <a:ext uri="{FF2B5EF4-FFF2-40B4-BE49-F238E27FC236}">
                <a16:creationId xmlns:a16="http://schemas.microsoft.com/office/drawing/2014/main" id="{59884CB9-0826-034B-AB40-811433088385}"/>
              </a:ext>
            </a:extLst>
          </p:cNvPr>
          <p:cNvSpPr>
            <a:spLocks noGrp="1"/>
          </p:cNvSpPr>
          <p:nvPr>
            <p:ph type="ctrTitle" hasCustomPrompt="1"/>
          </p:nvPr>
        </p:nvSpPr>
        <p:spPr>
          <a:xfrm>
            <a:off x="255552" y="3183415"/>
            <a:ext cx="6905038" cy="861420"/>
          </a:xfrm>
        </p:spPr>
        <p:txBody>
          <a:bodyPr anchor="b"/>
          <a:lstStyle>
            <a:lvl1pPr>
              <a:defRPr sz="4200" b="1">
                <a:solidFill>
                  <a:schemeClr val="bg1"/>
                </a:solidFill>
                <a:latin typeface="Arial" panose="020B0604020202020204" pitchFamily="34" charset="0"/>
                <a:cs typeface="Arial" panose="020B0604020202020204" pitchFamily="34" charset="0"/>
              </a:defRPr>
            </a:lvl1pPr>
          </a:lstStyle>
          <a:p>
            <a:r>
              <a:rPr lang="en-US"/>
              <a:t>MAIN TITLE HERE</a:t>
            </a:r>
          </a:p>
        </p:txBody>
      </p:sp>
    </p:spTree>
    <p:extLst>
      <p:ext uri="{BB962C8B-B14F-4D97-AF65-F5344CB8AC3E}">
        <p14:creationId xmlns:p14="http://schemas.microsoft.com/office/powerpoint/2010/main" val="199886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CC3FB8B-52B6-F034-90A7-FE0807D6129D}"/>
              </a:ext>
            </a:extLst>
          </p:cNvPr>
          <p:cNvSpPr/>
          <p:nvPr userDrawn="1"/>
        </p:nvSpPr>
        <p:spPr>
          <a:xfrm>
            <a:off x="0" y="3143658"/>
            <a:ext cx="6428090" cy="1603687"/>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401536DB-DAB5-243E-8FFE-E915F2268484}"/>
              </a:ext>
            </a:extLst>
          </p:cNvPr>
          <p:cNvSpPr txBox="1"/>
          <p:nvPr userDrawn="1"/>
        </p:nvSpPr>
        <p:spPr>
          <a:xfrm>
            <a:off x="-2133600" y="3048000"/>
            <a:ext cx="184731" cy="369332"/>
          </a:xfrm>
          <a:prstGeom prst="rect">
            <a:avLst/>
          </a:prstGeom>
          <a:noFill/>
        </p:spPr>
        <p:txBody>
          <a:bodyPr wrap="none" rtlCol="0">
            <a:spAutoFit/>
          </a:bodyPr>
          <a:lstStyle/>
          <a:p>
            <a:endParaRPr lang="en-US"/>
          </a:p>
        </p:txBody>
      </p:sp>
      <p:pic>
        <p:nvPicPr>
          <p:cNvPr id="16" name="Picture 15" descr="Logo, company name&#10;&#10;Description automatically generated">
            <a:extLst>
              <a:ext uri="{FF2B5EF4-FFF2-40B4-BE49-F238E27FC236}">
                <a16:creationId xmlns:a16="http://schemas.microsoft.com/office/drawing/2014/main" id="{47644575-2068-E549-9A07-F517BEC2C209}"/>
              </a:ext>
            </a:extLst>
          </p:cNvPr>
          <p:cNvPicPr>
            <a:picLocks noChangeAspect="1"/>
          </p:cNvPicPr>
          <p:nvPr userDrawn="1"/>
        </p:nvPicPr>
        <p:blipFill>
          <a:blip r:embed="rId2"/>
          <a:stretch>
            <a:fillRect/>
          </a:stretch>
        </p:blipFill>
        <p:spPr>
          <a:xfrm>
            <a:off x="476987" y="1986163"/>
            <a:ext cx="3041465" cy="940792"/>
          </a:xfrm>
          <a:prstGeom prst="rect">
            <a:avLst/>
          </a:prstGeom>
        </p:spPr>
      </p:pic>
      <p:sp>
        <p:nvSpPr>
          <p:cNvPr id="9" name="Freeform 8">
            <a:extLst>
              <a:ext uri="{FF2B5EF4-FFF2-40B4-BE49-F238E27FC236}">
                <a16:creationId xmlns:a16="http://schemas.microsoft.com/office/drawing/2014/main" id="{36790DDC-9803-CF4A-BF23-CA30EC36D434}"/>
              </a:ext>
            </a:extLst>
          </p:cNvPr>
          <p:cNvSpPr/>
          <p:nvPr userDrawn="1"/>
        </p:nvSpPr>
        <p:spPr>
          <a:xfrm>
            <a:off x="991225" y="3143658"/>
            <a:ext cx="7556427" cy="1603687"/>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CBDFE97-26E5-1142-85CF-61544E986534}"/>
              </a:ext>
            </a:extLst>
          </p:cNvPr>
          <p:cNvSpPr/>
          <p:nvPr userDrawn="1"/>
        </p:nvSpPr>
        <p:spPr>
          <a:xfrm>
            <a:off x="859489" y="3143658"/>
            <a:ext cx="7556427" cy="1603687"/>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Subtitle 2">
            <a:extLst>
              <a:ext uri="{FF2B5EF4-FFF2-40B4-BE49-F238E27FC236}">
                <a16:creationId xmlns:a16="http://schemas.microsoft.com/office/drawing/2014/main" id="{F1E52525-EEA1-B446-A199-4C576C54FD0F}"/>
              </a:ext>
            </a:extLst>
          </p:cNvPr>
          <p:cNvSpPr>
            <a:spLocks noGrp="1"/>
          </p:cNvSpPr>
          <p:nvPr>
            <p:ph type="subTitle" idx="1" hasCustomPrompt="1"/>
          </p:nvPr>
        </p:nvSpPr>
        <p:spPr bwMode="gray">
          <a:xfrm>
            <a:off x="255552" y="4171728"/>
            <a:ext cx="6905038" cy="460442"/>
          </a:xfrm>
          <a:prstGeom prst="rect">
            <a:avLst/>
          </a:prstGeom>
        </p:spPr>
        <p:txBody>
          <a:bodyPr anchor="t"/>
          <a:lstStyle>
            <a:lvl1pPr marL="0" indent="0" algn="l">
              <a:buNone/>
              <a:defRPr sz="1800" cap="none">
                <a:solidFill>
                  <a:srgbClr val="D3AB6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Section Breaker/Title Side Example Here</a:t>
            </a:r>
          </a:p>
        </p:txBody>
      </p:sp>
      <p:sp>
        <p:nvSpPr>
          <p:cNvPr id="17" name="Title 1">
            <a:extLst>
              <a:ext uri="{FF2B5EF4-FFF2-40B4-BE49-F238E27FC236}">
                <a16:creationId xmlns:a16="http://schemas.microsoft.com/office/drawing/2014/main" id="{59884CB9-0826-034B-AB40-811433088385}"/>
              </a:ext>
            </a:extLst>
          </p:cNvPr>
          <p:cNvSpPr>
            <a:spLocks noGrp="1"/>
          </p:cNvSpPr>
          <p:nvPr>
            <p:ph type="ctrTitle" hasCustomPrompt="1"/>
          </p:nvPr>
        </p:nvSpPr>
        <p:spPr>
          <a:xfrm>
            <a:off x="255552" y="3183415"/>
            <a:ext cx="6905038" cy="861420"/>
          </a:xfrm>
        </p:spPr>
        <p:txBody>
          <a:bodyPr anchor="b"/>
          <a:lstStyle>
            <a:lvl1pPr>
              <a:defRPr sz="3200" b="1">
                <a:solidFill>
                  <a:schemeClr val="bg1"/>
                </a:solidFill>
                <a:latin typeface="Arial" panose="020B0604020202020204" pitchFamily="34" charset="0"/>
                <a:cs typeface="Arial" panose="020B0604020202020204" pitchFamily="34" charset="0"/>
              </a:defRPr>
            </a:lvl1pPr>
          </a:lstStyle>
          <a:p>
            <a:r>
              <a:rPr lang="en-US"/>
              <a:t>SECTION BREAKER SLIDE #1</a:t>
            </a:r>
          </a:p>
        </p:txBody>
      </p:sp>
      <p:sp>
        <p:nvSpPr>
          <p:cNvPr id="3" name="Slide Number Placeholder 3">
            <a:extLst>
              <a:ext uri="{FF2B5EF4-FFF2-40B4-BE49-F238E27FC236}">
                <a16:creationId xmlns:a16="http://schemas.microsoft.com/office/drawing/2014/main" id="{8184DF0C-A14E-AC7B-5896-08E93E45CFF4}"/>
              </a:ext>
            </a:extLst>
          </p:cNvPr>
          <p:cNvSpPr txBox="1">
            <a:spLocks/>
          </p:cNvSpPr>
          <p:nvPr userDrawn="1"/>
        </p:nvSpPr>
        <p:spPr>
          <a:xfrm>
            <a:off x="113660" y="6342621"/>
            <a:ext cx="838199" cy="452222"/>
          </a:xfrm>
          <a:prstGeom prst="rect">
            <a:avLst/>
          </a:prstGeom>
        </p:spPr>
        <p:txBody>
          <a:bodyPr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tx1">
                    <a:lumMod val="75000"/>
                    <a:lumOff val="25000"/>
                  </a:schemeClr>
                </a:solidFill>
              </a:rPr>
              <a:pPr/>
              <a:t>‹#›</a:t>
            </a:fld>
            <a:endParaRPr lang="en-US">
              <a:solidFill>
                <a:schemeClr val="tx1">
                  <a:lumMod val="75000"/>
                  <a:lumOff val="25000"/>
                </a:schemeClr>
              </a:solidFill>
            </a:endParaRPr>
          </a:p>
        </p:txBody>
      </p:sp>
    </p:spTree>
    <p:extLst>
      <p:ext uri="{BB962C8B-B14F-4D97-AF65-F5344CB8AC3E}">
        <p14:creationId xmlns:p14="http://schemas.microsoft.com/office/powerpoint/2010/main" val="197216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188AC49-90E2-AE7A-E205-474605505D69}"/>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1C6F138-B699-01B1-6673-6C3AF5103ABE}"/>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A218F45F-46A6-90E1-A98F-E0E97225C49B}"/>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138DADEF-BDDB-E5B4-B5A4-99D0C500E91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pic>
        <p:nvPicPr>
          <p:cNvPr id="17" name="Picture 16" descr="Logo, company name&#10;&#10;Description automatically generated">
            <a:extLst>
              <a:ext uri="{FF2B5EF4-FFF2-40B4-BE49-F238E27FC236}">
                <a16:creationId xmlns:a16="http://schemas.microsoft.com/office/drawing/2014/main" id="{C9B00B3C-E101-99FF-EA9A-92995577CC5A}"/>
              </a:ext>
            </a:extLst>
          </p:cNvPr>
          <p:cNvPicPr>
            <a:picLocks noChangeAspect="1"/>
          </p:cNvPicPr>
          <p:nvPr userDrawn="1"/>
        </p:nvPicPr>
        <p:blipFill>
          <a:blip r:embed="rId2"/>
          <a:stretch>
            <a:fillRect/>
          </a:stretch>
        </p:blipFill>
        <p:spPr>
          <a:xfrm>
            <a:off x="10625559" y="6391600"/>
            <a:ext cx="1365633" cy="422420"/>
          </a:xfrm>
          <a:prstGeom prst="rect">
            <a:avLst/>
          </a:prstGeom>
        </p:spPr>
      </p:pic>
      <p:sp>
        <p:nvSpPr>
          <p:cNvPr id="3" name="Title 1">
            <a:extLst>
              <a:ext uri="{FF2B5EF4-FFF2-40B4-BE49-F238E27FC236}">
                <a16:creationId xmlns:a16="http://schemas.microsoft.com/office/drawing/2014/main" id="{25DBAE78-5545-5739-143B-8928DF2578E6}"/>
              </a:ext>
            </a:extLst>
          </p:cNvPr>
          <p:cNvSpPr>
            <a:spLocks noGrp="1"/>
          </p:cNvSpPr>
          <p:nvPr>
            <p:ph type="ctrTitle" hasCustomPrompt="1"/>
          </p:nvPr>
        </p:nvSpPr>
        <p:spPr>
          <a:xfrm>
            <a:off x="401178" y="2453207"/>
            <a:ext cx="10327782" cy="598904"/>
          </a:xfrm>
        </p:spPr>
        <p:txBody>
          <a:bodyPr anchor="b"/>
          <a:lstStyle>
            <a:lvl1pPr>
              <a:defRPr sz="3200" b="1">
                <a:solidFill>
                  <a:schemeClr val="tx1">
                    <a:lumMod val="75000"/>
                    <a:lumOff val="25000"/>
                  </a:schemeClr>
                </a:solidFill>
                <a:latin typeface="Arial" panose="020B0604020202020204" pitchFamily="34" charset="0"/>
                <a:cs typeface="Arial" panose="020B0604020202020204" pitchFamily="34" charset="0"/>
              </a:defRPr>
            </a:lvl1pPr>
          </a:lstStyle>
          <a:p>
            <a:r>
              <a:rPr lang="en-US"/>
              <a:t>SECTION BREAKER SLIDE #2</a:t>
            </a:r>
          </a:p>
        </p:txBody>
      </p:sp>
      <p:sp>
        <p:nvSpPr>
          <p:cNvPr id="5" name="Subtitle 2">
            <a:extLst>
              <a:ext uri="{FF2B5EF4-FFF2-40B4-BE49-F238E27FC236}">
                <a16:creationId xmlns:a16="http://schemas.microsoft.com/office/drawing/2014/main" id="{76BD55A3-7F41-876B-153E-C65527DD93EA}"/>
              </a:ext>
            </a:extLst>
          </p:cNvPr>
          <p:cNvSpPr>
            <a:spLocks noGrp="1"/>
          </p:cNvSpPr>
          <p:nvPr>
            <p:ph type="subTitle" idx="1" hasCustomPrompt="1"/>
          </p:nvPr>
        </p:nvSpPr>
        <p:spPr bwMode="gray">
          <a:xfrm>
            <a:off x="436348" y="3308050"/>
            <a:ext cx="6905038" cy="460442"/>
          </a:xfrm>
          <a:prstGeom prst="rect">
            <a:avLst/>
          </a:prstGeom>
        </p:spPr>
        <p:txBody>
          <a:bodyPr anchor="t"/>
          <a:lstStyle>
            <a:lvl1pPr marL="0" indent="0" algn="l">
              <a:buNone/>
              <a:defRPr sz="1800" cap="none">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Section Breaker/Title Side Example Here</a:t>
            </a:r>
          </a:p>
        </p:txBody>
      </p:sp>
      <p:cxnSp>
        <p:nvCxnSpPr>
          <p:cNvPr id="7" name="Straight Connector 6">
            <a:extLst>
              <a:ext uri="{FF2B5EF4-FFF2-40B4-BE49-F238E27FC236}">
                <a16:creationId xmlns:a16="http://schemas.microsoft.com/office/drawing/2014/main" id="{6A24A32A-5268-04FF-D5B6-B8B35A61A3FB}"/>
              </a:ext>
            </a:extLst>
          </p:cNvPr>
          <p:cNvCxnSpPr/>
          <p:nvPr userDrawn="1"/>
        </p:nvCxnSpPr>
        <p:spPr>
          <a:xfrm>
            <a:off x="528396" y="3180080"/>
            <a:ext cx="1950644"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88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188AC49-90E2-AE7A-E205-474605505D69}"/>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1C6F138-B699-01B1-6673-6C3AF5103ABE}"/>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A218F45F-46A6-90E1-A98F-E0E97225C49B}"/>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7">
            <a:extLst>
              <a:ext uri="{FF2B5EF4-FFF2-40B4-BE49-F238E27FC236}">
                <a16:creationId xmlns:a16="http://schemas.microsoft.com/office/drawing/2014/main" id="{D4CDDB77-E50A-22D4-E4E1-B89FCF726DAE}"/>
              </a:ext>
            </a:extLst>
          </p:cNvPr>
          <p:cNvSpPr>
            <a:spLocks noGrp="1"/>
          </p:cNvSpPr>
          <p:nvPr>
            <p:ph type="title" hasCustomPrompt="1"/>
          </p:nvPr>
        </p:nvSpPr>
        <p:spPr>
          <a:xfrm>
            <a:off x="376853" y="95841"/>
            <a:ext cx="9502815" cy="706964"/>
          </a:xfrm>
        </p:spPr>
        <p:txBody>
          <a:bodyPr/>
          <a:lstStyle>
            <a:lvl1pPr>
              <a:defRPr>
                <a:solidFill>
                  <a:schemeClr val="tx1">
                    <a:lumMod val="75000"/>
                    <a:lumOff val="25000"/>
                  </a:schemeClr>
                </a:solidFill>
              </a:defRPr>
            </a:lvl1pPr>
          </a:lstStyle>
          <a:p>
            <a:r>
              <a:rPr lang="en-US"/>
              <a:t>HEADER GOES HERE</a:t>
            </a:r>
          </a:p>
        </p:txBody>
      </p:sp>
      <p:sp>
        <p:nvSpPr>
          <p:cNvPr id="2" name="Rectangle 1">
            <a:extLst>
              <a:ext uri="{FF2B5EF4-FFF2-40B4-BE49-F238E27FC236}">
                <a16:creationId xmlns:a16="http://schemas.microsoft.com/office/drawing/2014/main" id="{9095459C-4D6C-4D27-0640-C096EA51054A}"/>
              </a:ext>
            </a:extLst>
          </p:cNvPr>
          <p:cNvSpPr/>
          <p:nvPr userDrawn="1"/>
        </p:nvSpPr>
        <p:spPr>
          <a:xfrm>
            <a:off x="232879" y="173753"/>
            <a:ext cx="105684" cy="551141"/>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138DADEF-BDDB-E5B4-B5A4-99D0C500E91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pic>
        <p:nvPicPr>
          <p:cNvPr id="17" name="Picture 16" descr="Logo, company name&#10;&#10;Description automatically generated">
            <a:extLst>
              <a:ext uri="{FF2B5EF4-FFF2-40B4-BE49-F238E27FC236}">
                <a16:creationId xmlns:a16="http://schemas.microsoft.com/office/drawing/2014/main" id="{C9B00B3C-E101-99FF-EA9A-92995577CC5A}"/>
              </a:ext>
            </a:extLst>
          </p:cNvPr>
          <p:cNvPicPr>
            <a:picLocks noChangeAspect="1"/>
          </p:cNvPicPr>
          <p:nvPr userDrawn="1"/>
        </p:nvPicPr>
        <p:blipFill>
          <a:blip r:embed="rId2"/>
          <a:stretch>
            <a:fillRect/>
          </a:stretch>
        </p:blipFill>
        <p:spPr>
          <a:xfrm>
            <a:off x="10625559" y="6391600"/>
            <a:ext cx="1365633" cy="422420"/>
          </a:xfrm>
          <a:prstGeom prst="rect">
            <a:avLst/>
          </a:prstGeom>
        </p:spPr>
      </p:pic>
    </p:spTree>
    <p:extLst>
      <p:ext uri="{BB962C8B-B14F-4D97-AF65-F5344CB8AC3E}">
        <p14:creationId xmlns:p14="http://schemas.microsoft.com/office/powerpoint/2010/main" val="12898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188AC49-90E2-AE7A-E205-474605505D69}"/>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1C6F138-B699-01B1-6673-6C3AF5103ABE}"/>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A218F45F-46A6-90E1-A98F-E0E97225C49B}"/>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7">
            <a:extLst>
              <a:ext uri="{FF2B5EF4-FFF2-40B4-BE49-F238E27FC236}">
                <a16:creationId xmlns:a16="http://schemas.microsoft.com/office/drawing/2014/main" id="{D4CDDB77-E50A-22D4-E4E1-B89FCF726DAE}"/>
              </a:ext>
            </a:extLst>
          </p:cNvPr>
          <p:cNvSpPr>
            <a:spLocks noGrp="1"/>
          </p:cNvSpPr>
          <p:nvPr>
            <p:ph type="title" hasCustomPrompt="1"/>
          </p:nvPr>
        </p:nvSpPr>
        <p:spPr>
          <a:xfrm>
            <a:off x="376853" y="95841"/>
            <a:ext cx="9502815" cy="706964"/>
          </a:xfrm>
        </p:spPr>
        <p:txBody>
          <a:bodyPr/>
          <a:lstStyle>
            <a:lvl1pPr>
              <a:defRPr sz="3200">
                <a:solidFill>
                  <a:schemeClr val="tx1">
                    <a:lumMod val="75000"/>
                    <a:lumOff val="25000"/>
                  </a:schemeClr>
                </a:solidFill>
              </a:defRPr>
            </a:lvl1pPr>
          </a:lstStyle>
          <a:p>
            <a:r>
              <a:rPr lang="en-US"/>
              <a:t>HEADER GOES HERE</a:t>
            </a:r>
          </a:p>
        </p:txBody>
      </p:sp>
      <p:sp>
        <p:nvSpPr>
          <p:cNvPr id="2" name="Rectangle 1">
            <a:extLst>
              <a:ext uri="{FF2B5EF4-FFF2-40B4-BE49-F238E27FC236}">
                <a16:creationId xmlns:a16="http://schemas.microsoft.com/office/drawing/2014/main" id="{9095459C-4D6C-4D27-0640-C096EA51054A}"/>
              </a:ext>
            </a:extLst>
          </p:cNvPr>
          <p:cNvSpPr/>
          <p:nvPr userDrawn="1"/>
        </p:nvSpPr>
        <p:spPr>
          <a:xfrm>
            <a:off x="232879" y="173752"/>
            <a:ext cx="105684" cy="914400"/>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138DADEF-BDDB-E5B4-B5A4-99D0C500E91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pic>
        <p:nvPicPr>
          <p:cNvPr id="17" name="Picture 16" descr="Logo, company name&#10;&#10;Description automatically generated">
            <a:extLst>
              <a:ext uri="{FF2B5EF4-FFF2-40B4-BE49-F238E27FC236}">
                <a16:creationId xmlns:a16="http://schemas.microsoft.com/office/drawing/2014/main" id="{C9B00B3C-E101-99FF-EA9A-92995577CC5A}"/>
              </a:ext>
            </a:extLst>
          </p:cNvPr>
          <p:cNvPicPr>
            <a:picLocks noChangeAspect="1"/>
          </p:cNvPicPr>
          <p:nvPr userDrawn="1"/>
        </p:nvPicPr>
        <p:blipFill>
          <a:blip r:embed="rId2"/>
          <a:stretch>
            <a:fillRect/>
          </a:stretch>
        </p:blipFill>
        <p:spPr>
          <a:xfrm>
            <a:off x="10625559" y="6391600"/>
            <a:ext cx="1365633" cy="422420"/>
          </a:xfrm>
          <a:prstGeom prst="rect">
            <a:avLst/>
          </a:prstGeom>
        </p:spPr>
      </p:pic>
      <p:sp>
        <p:nvSpPr>
          <p:cNvPr id="7" name="Subtitle 2">
            <a:extLst>
              <a:ext uri="{FF2B5EF4-FFF2-40B4-BE49-F238E27FC236}">
                <a16:creationId xmlns:a16="http://schemas.microsoft.com/office/drawing/2014/main" id="{D9D2E805-2F2B-8F45-7566-7AE399E67A23}"/>
              </a:ext>
            </a:extLst>
          </p:cNvPr>
          <p:cNvSpPr>
            <a:spLocks noGrp="1"/>
          </p:cNvSpPr>
          <p:nvPr>
            <p:ph type="subTitle" idx="1" hasCustomPrompt="1"/>
          </p:nvPr>
        </p:nvSpPr>
        <p:spPr bwMode="gray">
          <a:xfrm>
            <a:off x="376853" y="628128"/>
            <a:ext cx="6905038" cy="460442"/>
          </a:xfrm>
          <a:prstGeom prst="rect">
            <a:avLst/>
          </a:prstGeom>
        </p:spPr>
        <p:txBody>
          <a:bodyPr anchor="t"/>
          <a:lstStyle>
            <a:lvl1pPr marL="0" indent="0" algn="l">
              <a:buNone/>
              <a:defRPr sz="2400" cap="all">
                <a:solidFill>
                  <a:srgbClr val="D3AB6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p:txBody>
      </p:sp>
    </p:spTree>
    <p:extLst>
      <p:ext uri="{BB962C8B-B14F-4D97-AF65-F5344CB8AC3E}">
        <p14:creationId xmlns:p14="http://schemas.microsoft.com/office/powerpoint/2010/main" val="54663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188AC49-90E2-AE7A-E205-474605505D69}"/>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1C6F138-B699-01B1-6673-6C3AF5103ABE}"/>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A218F45F-46A6-90E1-A98F-E0E97225C49B}"/>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138DADEF-BDDB-E5B4-B5A4-99D0C500E91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pic>
        <p:nvPicPr>
          <p:cNvPr id="17" name="Picture 16" descr="Logo, company name&#10;&#10;Description automatically generated">
            <a:extLst>
              <a:ext uri="{FF2B5EF4-FFF2-40B4-BE49-F238E27FC236}">
                <a16:creationId xmlns:a16="http://schemas.microsoft.com/office/drawing/2014/main" id="{C9B00B3C-E101-99FF-EA9A-92995577CC5A}"/>
              </a:ext>
            </a:extLst>
          </p:cNvPr>
          <p:cNvPicPr>
            <a:picLocks noChangeAspect="1"/>
          </p:cNvPicPr>
          <p:nvPr userDrawn="1"/>
        </p:nvPicPr>
        <p:blipFill>
          <a:blip r:embed="rId2"/>
          <a:stretch>
            <a:fillRect/>
          </a:stretch>
        </p:blipFill>
        <p:spPr>
          <a:xfrm>
            <a:off x="10625559" y="6391600"/>
            <a:ext cx="1365633" cy="422420"/>
          </a:xfrm>
          <a:prstGeom prst="rect">
            <a:avLst/>
          </a:prstGeom>
        </p:spPr>
      </p:pic>
    </p:spTree>
    <p:extLst>
      <p:ext uri="{BB962C8B-B14F-4D97-AF65-F5344CB8AC3E}">
        <p14:creationId xmlns:p14="http://schemas.microsoft.com/office/powerpoint/2010/main" val="385975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5FEFA9-3960-16E3-F587-D065B66CEB99}"/>
              </a:ext>
            </a:extLst>
          </p:cNvPr>
          <p:cNvSpPr/>
          <p:nvPr userDrawn="1"/>
        </p:nvSpPr>
        <p:spPr>
          <a:xfrm>
            <a:off x="0" y="0"/>
            <a:ext cx="5489235" cy="6539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F2F2"/>
              </a:solidFill>
            </a:endParaRPr>
          </a:p>
        </p:txBody>
      </p:sp>
      <p:sp>
        <p:nvSpPr>
          <p:cNvPr id="3" name="Freeform 2">
            <a:extLst>
              <a:ext uri="{FF2B5EF4-FFF2-40B4-BE49-F238E27FC236}">
                <a16:creationId xmlns:a16="http://schemas.microsoft.com/office/drawing/2014/main" id="{FBE1B8B8-18E4-A04E-3EB3-80F92EFDED1C}"/>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09CDEE98-C6F5-068C-F55E-8158BFD8A5E0}"/>
              </a:ext>
            </a:extLst>
          </p:cNvPr>
          <p:cNvPicPr>
            <a:picLocks noChangeAspect="1"/>
          </p:cNvPicPr>
          <p:nvPr userDrawn="1"/>
        </p:nvPicPr>
        <p:blipFill>
          <a:blip r:embed="rId2"/>
          <a:stretch>
            <a:fillRect/>
          </a:stretch>
        </p:blipFill>
        <p:spPr>
          <a:xfrm>
            <a:off x="10625559" y="6391600"/>
            <a:ext cx="1365633" cy="422420"/>
          </a:xfrm>
          <a:prstGeom prst="rect">
            <a:avLst/>
          </a:prstGeom>
        </p:spPr>
      </p:pic>
      <p:sp>
        <p:nvSpPr>
          <p:cNvPr id="11" name="Freeform 10">
            <a:extLst>
              <a:ext uri="{FF2B5EF4-FFF2-40B4-BE49-F238E27FC236}">
                <a16:creationId xmlns:a16="http://schemas.microsoft.com/office/drawing/2014/main" id="{90A868F3-ADDA-5A62-3BB0-03FF343CEB84}"/>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D22C7A3-1C31-24BE-8301-0CA36C49E93D}"/>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1493845-68A9-A3B4-D579-D67E4C4F8BB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sp>
        <p:nvSpPr>
          <p:cNvPr id="2" name="Title 17">
            <a:extLst>
              <a:ext uri="{FF2B5EF4-FFF2-40B4-BE49-F238E27FC236}">
                <a16:creationId xmlns:a16="http://schemas.microsoft.com/office/drawing/2014/main" id="{E80D05C4-2B0A-B46F-151B-E6CFB169FA8D}"/>
              </a:ext>
            </a:extLst>
          </p:cNvPr>
          <p:cNvSpPr>
            <a:spLocks noGrp="1"/>
          </p:cNvSpPr>
          <p:nvPr>
            <p:ph type="title" hasCustomPrompt="1"/>
          </p:nvPr>
        </p:nvSpPr>
        <p:spPr>
          <a:xfrm>
            <a:off x="376853" y="95841"/>
            <a:ext cx="9502815" cy="706964"/>
          </a:xfrm>
        </p:spPr>
        <p:txBody>
          <a:bodyPr/>
          <a:lstStyle>
            <a:lvl1pPr>
              <a:defRPr>
                <a:solidFill>
                  <a:schemeClr val="tx1">
                    <a:lumMod val="75000"/>
                    <a:lumOff val="25000"/>
                  </a:schemeClr>
                </a:solidFill>
              </a:defRPr>
            </a:lvl1pPr>
          </a:lstStyle>
          <a:p>
            <a:r>
              <a:rPr lang="en-US"/>
              <a:t>HEADER GOES HERE</a:t>
            </a:r>
          </a:p>
        </p:txBody>
      </p:sp>
      <p:sp>
        <p:nvSpPr>
          <p:cNvPr id="4" name="Rectangle 3">
            <a:extLst>
              <a:ext uri="{FF2B5EF4-FFF2-40B4-BE49-F238E27FC236}">
                <a16:creationId xmlns:a16="http://schemas.microsoft.com/office/drawing/2014/main" id="{3FB04346-2516-6AFB-17D3-6B4A3731C70D}"/>
              </a:ext>
            </a:extLst>
          </p:cNvPr>
          <p:cNvSpPr/>
          <p:nvPr userDrawn="1"/>
        </p:nvSpPr>
        <p:spPr>
          <a:xfrm>
            <a:off x="232879" y="173753"/>
            <a:ext cx="105684" cy="551141"/>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47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5FEFA9-3960-16E3-F587-D065B66CEB99}"/>
              </a:ext>
            </a:extLst>
          </p:cNvPr>
          <p:cNvSpPr/>
          <p:nvPr userDrawn="1"/>
        </p:nvSpPr>
        <p:spPr>
          <a:xfrm>
            <a:off x="0" y="0"/>
            <a:ext cx="5489235" cy="6539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F2F2"/>
              </a:solidFill>
            </a:endParaRPr>
          </a:p>
        </p:txBody>
      </p:sp>
      <p:sp>
        <p:nvSpPr>
          <p:cNvPr id="3" name="Freeform 2">
            <a:extLst>
              <a:ext uri="{FF2B5EF4-FFF2-40B4-BE49-F238E27FC236}">
                <a16:creationId xmlns:a16="http://schemas.microsoft.com/office/drawing/2014/main" id="{FBE1B8B8-18E4-A04E-3EB3-80F92EFDED1C}"/>
              </a:ext>
            </a:extLst>
          </p:cNvPr>
          <p:cNvSpPr/>
          <p:nvPr userDrawn="1"/>
        </p:nvSpPr>
        <p:spPr>
          <a:xfrm>
            <a:off x="8013603"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09CDEE98-C6F5-068C-F55E-8158BFD8A5E0}"/>
              </a:ext>
            </a:extLst>
          </p:cNvPr>
          <p:cNvPicPr>
            <a:picLocks noChangeAspect="1"/>
          </p:cNvPicPr>
          <p:nvPr userDrawn="1"/>
        </p:nvPicPr>
        <p:blipFill>
          <a:blip r:embed="rId2"/>
          <a:stretch>
            <a:fillRect/>
          </a:stretch>
        </p:blipFill>
        <p:spPr>
          <a:xfrm>
            <a:off x="10625559" y="6391600"/>
            <a:ext cx="1365633" cy="422420"/>
          </a:xfrm>
          <a:prstGeom prst="rect">
            <a:avLst/>
          </a:prstGeom>
        </p:spPr>
      </p:pic>
      <p:sp>
        <p:nvSpPr>
          <p:cNvPr id="11" name="Freeform 10">
            <a:extLst>
              <a:ext uri="{FF2B5EF4-FFF2-40B4-BE49-F238E27FC236}">
                <a16:creationId xmlns:a16="http://schemas.microsoft.com/office/drawing/2014/main" id="{90A868F3-ADDA-5A62-3BB0-03FF343CEB84}"/>
              </a:ext>
            </a:extLst>
          </p:cNvPr>
          <p:cNvSpPr/>
          <p:nvPr userDrawn="1"/>
        </p:nvSpPr>
        <p:spPr>
          <a:xfrm>
            <a:off x="7914366" y="6398165"/>
            <a:ext cx="2437354" cy="336185"/>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D22C7A3-1C31-24BE-8301-0CA36C49E93D}"/>
              </a:ext>
            </a:extLst>
          </p:cNvPr>
          <p:cNvSpPr/>
          <p:nvPr userDrawn="1"/>
        </p:nvSpPr>
        <p:spPr>
          <a:xfrm flipV="1">
            <a:off x="0" y="6398165"/>
            <a:ext cx="9502815" cy="336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1493845-68A9-A3B4-D579-D67E4C4F8BBC}"/>
              </a:ext>
            </a:extLst>
          </p:cNvPr>
          <p:cNvSpPr>
            <a:spLocks noGrp="1"/>
          </p:cNvSpPr>
          <p:nvPr>
            <p:ph type="sldNum" sz="quarter" idx="11"/>
          </p:nvPr>
        </p:nvSpPr>
        <p:spPr>
          <a:xfrm>
            <a:off x="113660" y="6342621"/>
            <a:ext cx="838199" cy="452222"/>
          </a:xfrm>
          <a:prstGeom prst="rect">
            <a:avLst/>
          </a:prstGeom>
        </p:spPr>
        <p:txBody>
          <a:bodyPr anchor="ctr"/>
          <a:lstStyle>
            <a:lvl1pPr algn="l">
              <a:defRPr sz="1200">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72264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678341" y="249131"/>
            <a:ext cx="8761413" cy="706964"/>
          </a:xfrm>
          <a:prstGeom prst="rect">
            <a:avLst/>
          </a:prstGeom>
        </p:spPr>
        <p:txBody>
          <a:bodyPr vert="horz" lIns="91440" tIns="45720" rIns="91440" bIns="45720" rtlCol="0" anchor="ctr">
            <a:noAutofit/>
          </a:bodyPr>
          <a:lstStyle/>
          <a:p>
            <a:r>
              <a:rPr lang="en-US"/>
              <a:t>SECTION TITLE</a:t>
            </a:r>
          </a:p>
        </p:txBody>
      </p:sp>
    </p:spTree>
  </p:cSld>
  <p:clrMap bg1="lt1" tx1="dk1" bg2="lt2" tx2="dk2" accent1="accent1" accent2="accent2" accent3="accent3" accent4="accent4" accent5="accent5" accent6="accent6" hlink="hlink" folHlink="folHlink"/>
  <p:sldLayoutIdLst>
    <p:sldLayoutId id="2147483700" r:id="rId1"/>
    <p:sldLayoutId id="2147483707" r:id="rId2"/>
    <p:sldLayoutId id="2147483710" r:id="rId3"/>
    <p:sldLayoutId id="2147483695" r:id="rId4"/>
    <p:sldLayoutId id="2147483709" r:id="rId5"/>
    <p:sldLayoutId id="2147483705" r:id="rId6"/>
    <p:sldLayoutId id="2147483711" r:id="rId7"/>
    <p:sldLayoutId id="2147483704" r:id="rId8"/>
    <p:sldLayoutId id="2147483708" r:id="rId9"/>
    <p:sldLayoutId id="2147483712" r:id="rId10"/>
    <p:sldLayoutId id="2147483713" r:id="rId11"/>
    <p:sldLayoutId id="2147483654" r:id="rId12"/>
  </p:sldLayoutIdLst>
  <p:hf hdr="0"/>
  <p:txStyles>
    <p:titleStyle>
      <a:lvl1pPr algn="l" defTabSz="457200" rtl="0" eaLnBrk="1" latinLnBrk="0" hangingPunct="1">
        <a:spcBef>
          <a:spcPct val="0"/>
        </a:spcBef>
        <a:buNone/>
        <a:defRPr sz="2400" b="1" i="0" kern="1200">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rgbClr val="D3AB61"/>
        </a:buClr>
        <a:buSzPct val="80000"/>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rgbClr val="D3AB61"/>
        </a:buClr>
        <a:buSzPct val="80000"/>
        <a:buFont typeface="Arial" panose="020B0604020202020204" pitchFamily="34" charset="0"/>
        <a:buNone/>
        <a:defRPr sz="1600" b="1" i="0" kern="1200">
          <a:solidFill>
            <a:srgbClr val="C00000"/>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0" i="0" kern="1200">
          <a:solidFill>
            <a:srgbClr val="92D050"/>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1" i="0" kern="1200">
          <a:solidFill>
            <a:srgbClr val="00B0F0"/>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rgbClr val="D3AB61"/>
        </a:buClr>
        <a:buSzPct val="80000"/>
        <a:buFont typeface="Wingdings" pitchFamily="2" charset="2"/>
        <a:buNone/>
        <a:defRPr sz="1400" b="0" i="0" kern="1200">
          <a:solidFill>
            <a:srgbClr val="7030A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51_8562F527.xm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changewholesale.com/"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portal.changelendingllc.com/" TargetMode="External"/><Relationship Id="rId2" Type="http://schemas.microsoft.com/office/2018/10/relationships/comments" Target="../comments/modernComment_198_8DC00E62.xml"/><Relationship Id="rId1" Type="http://schemas.openxmlformats.org/officeDocument/2006/relationships/slideLayout" Target="../slideLayouts/slideLayout5.xml"/><Relationship Id="rId6" Type="http://schemas.openxmlformats.org/officeDocument/2006/relationships/hyperlink" Target="https://changewholesale.com/"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us06web.zoom.us/meeting/register/tZctcOGprDsoGtVmsyhLqIBS38ThmR9Qjq91" TargetMode="External"/><Relationship Id="rId2" Type="http://schemas.openxmlformats.org/officeDocument/2006/relationships/hyperlink" Target="https://us06web.zoom.us/meeting/register/tZAtc-qrrz8qHdSEgHekB5StxTpaCeW9-qef"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18/10/relationships/comments" Target="../comments/modernComment_149_15DA92DA.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changewholesale.com/wp-content/uploads/2022/10/AltQM-Matrices-Community-WHOLESALE-FIELD-10_24_22.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71EA94-1B4C-DFD0-5D74-DC185BC2808E}"/>
              </a:ext>
            </a:extLst>
          </p:cNvPr>
          <p:cNvSpPr>
            <a:spLocks noGrp="1"/>
          </p:cNvSpPr>
          <p:nvPr>
            <p:ph type="ctrTitle"/>
          </p:nvPr>
        </p:nvSpPr>
        <p:spPr>
          <a:xfrm>
            <a:off x="399066" y="3267425"/>
            <a:ext cx="8357107" cy="1377504"/>
          </a:xfrm>
        </p:spPr>
        <p:txBody>
          <a:bodyPr anchor="ctr"/>
          <a:lstStyle/>
          <a:p>
            <a:pPr>
              <a:lnSpc>
                <a:spcPct val="100000"/>
              </a:lnSpc>
              <a:spcBef>
                <a:spcPts val="0"/>
              </a:spcBef>
            </a:pPr>
            <a:r>
              <a:rPr lang="en-US" sz="3600"/>
              <a:t>NON-TRADITIONAL RESIDENTIAL LENDING PLATFORM</a:t>
            </a:r>
          </a:p>
        </p:txBody>
      </p:sp>
      <p:sp>
        <p:nvSpPr>
          <p:cNvPr id="2" name="Title 1">
            <a:extLst>
              <a:ext uri="{FF2B5EF4-FFF2-40B4-BE49-F238E27FC236}">
                <a16:creationId xmlns:a16="http://schemas.microsoft.com/office/drawing/2014/main" id="{6BBEE716-15FD-AB1E-6B90-69840BD6E2DE}"/>
              </a:ext>
            </a:extLst>
          </p:cNvPr>
          <p:cNvSpPr txBox="1">
            <a:spLocks/>
          </p:cNvSpPr>
          <p:nvPr/>
        </p:nvSpPr>
        <p:spPr bwMode="gray">
          <a:xfrm>
            <a:off x="399066" y="4758295"/>
            <a:ext cx="8690505" cy="137750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solidFill>
                  <a:srgbClr val="404040"/>
                </a:solidFill>
                <a:latin typeface="Arial"/>
                <a:cs typeface="Arial"/>
              </a:rPr>
              <a:t>Clark Knoblock </a:t>
            </a:r>
            <a:r>
              <a:rPr lang="en-US" sz="3200" b="1">
                <a:solidFill>
                  <a:srgbClr val="D3AB61"/>
                </a:solidFill>
                <a:latin typeface="Arial"/>
                <a:cs typeface="Arial"/>
              </a:rPr>
              <a:t>|</a:t>
            </a:r>
            <a:r>
              <a:rPr lang="en-US" sz="3200" b="0">
                <a:solidFill>
                  <a:srgbClr val="404040"/>
                </a:solidFill>
                <a:latin typeface="Arial"/>
                <a:cs typeface="Arial"/>
              </a:rPr>
              <a:t> Account Executive</a:t>
            </a:r>
          </a:p>
        </p:txBody>
      </p:sp>
    </p:spTree>
    <p:extLst>
      <p:ext uri="{BB962C8B-B14F-4D97-AF65-F5344CB8AC3E}">
        <p14:creationId xmlns:p14="http://schemas.microsoft.com/office/powerpoint/2010/main" val="145242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32D869D-CBDB-155F-A567-B3AB927B2BD3}"/>
              </a:ext>
            </a:extLst>
          </p:cNvPr>
          <p:cNvSpPr>
            <a:spLocks noGrp="1"/>
          </p:cNvSpPr>
          <p:nvPr>
            <p:ph type="sldNum" sz="quarter" idx="11"/>
          </p:nvPr>
        </p:nvSpPr>
        <p:spPr>
          <a:xfrm>
            <a:off x="113660" y="6342621"/>
            <a:ext cx="838199" cy="452222"/>
          </a:xfrm>
        </p:spPr>
        <p:txBody>
          <a:bodyPr/>
          <a:lstStyle/>
          <a:p>
            <a:fld id="{D57F1E4F-1CFF-5643-939E-217C01CDF565}" type="slidenum">
              <a:rPr lang="en-US" smtClean="0"/>
              <a:pPr/>
              <a:t>10</a:t>
            </a:fld>
            <a:endParaRPr lang="en-US"/>
          </a:p>
        </p:txBody>
      </p:sp>
      <p:sp>
        <p:nvSpPr>
          <p:cNvPr id="9" name="TextBox 8">
            <a:extLst>
              <a:ext uri="{FF2B5EF4-FFF2-40B4-BE49-F238E27FC236}">
                <a16:creationId xmlns:a16="http://schemas.microsoft.com/office/drawing/2014/main" id="{97D0A116-ABE3-F441-B53E-E4B57A2ADCE0}"/>
              </a:ext>
            </a:extLst>
          </p:cNvPr>
          <p:cNvSpPr txBox="1"/>
          <p:nvPr/>
        </p:nvSpPr>
        <p:spPr>
          <a:xfrm>
            <a:off x="534019" y="1769496"/>
            <a:ext cx="4512197" cy="646331"/>
          </a:xfrm>
          <a:prstGeom prst="rect">
            <a:avLst/>
          </a:prstGeom>
          <a:noFill/>
        </p:spPr>
        <p:txBody>
          <a:bodyPr wrap="square" lIns="91440" tIns="45720" rIns="91440" bIns="45720" rtlCol="0" anchor="t">
            <a:spAutoFit/>
          </a:bodyPr>
          <a:lstStyle/>
          <a:p>
            <a:r>
              <a:rPr lang="en-US" sz="3600" b="1">
                <a:solidFill>
                  <a:schemeClr val="tx1">
                    <a:lumMod val="75000"/>
                    <a:lumOff val="25000"/>
                  </a:schemeClr>
                </a:solidFill>
                <a:latin typeface="Arial"/>
                <a:cs typeface="Arial"/>
              </a:rPr>
              <a:t>ALT-DOC</a:t>
            </a:r>
            <a:endParaRPr lang="en-US" sz="3600" b="1">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77B45A6-B295-5140-B5FE-BEA31C15F94A}"/>
              </a:ext>
            </a:extLst>
          </p:cNvPr>
          <p:cNvCxnSpPr>
            <a:cxnSpLocks/>
          </p:cNvCxnSpPr>
          <p:nvPr/>
        </p:nvCxnSpPr>
        <p:spPr>
          <a:xfrm>
            <a:off x="622340" y="2505966"/>
            <a:ext cx="117369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8E579CBC-8357-6A4E-8464-9958E49DCA4A}"/>
              </a:ext>
            </a:extLst>
          </p:cNvPr>
          <p:cNvPicPr>
            <a:picLocks noChangeAspect="1"/>
          </p:cNvPicPr>
          <p:nvPr/>
        </p:nvPicPr>
        <p:blipFill>
          <a:blip r:embed="rId3"/>
          <a:stretch>
            <a:fillRect/>
          </a:stretch>
        </p:blipFill>
        <p:spPr>
          <a:xfrm>
            <a:off x="832940" y="2774402"/>
            <a:ext cx="4689008" cy="3647632"/>
          </a:xfrm>
          <a:prstGeom prst="rect">
            <a:avLst/>
          </a:prstGeom>
        </p:spPr>
      </p:pic>
      <p:sp>
        <p:nvSpPr>
          <p:cNvPr id="7" name="TextBox 6">
            <a:extLst>
              <a:ext uri="{FF2B5EF4-FFF2-40B4-BE49-F238E27FC236}">
                <a16:creationId xmlns:a16="http://schemas.microsoft.com/office/drawing/2014/main" id="{60EE3C38-CE79-244F-AAA3-297CB87D3359}"/>
              </a:ext>
            </a:extLst>
          </p:cNvPr>
          <p:cNvSpPr txBox="1"/>
          <p:nvPr/>
        </p:nvSpPr>
        <p:spPr>
          <a:xfrm>
            <a:off x="5901284" y="600028"/>
            <a:ext cx="5797261" cy="5451942"/>
          </a:xfrm>
          <a:prstGeom prst="rect">
            <a:avLst/>
          </a:prstGeom>
          <a:noFill/>
        </p:spPr>
        <p:txBody>
          <a:bodyPr wrap="square" lIns="91440" tIns="45720" rIns="91440" bIns="45720" anchor="t">
            <a:spAutoFit/>
          </a:bodyPr>
          <a:lstStyle/>
          <a:p>
            <a:pPr marL="0" marR="0" lvl="0" indent="0">
              <a:lnSpc>
                <a:spcPct val="125000"/>
              </a:lnSpc>
              <a:spcBef>
                <a:spcPts val="0"/>
              </a:spcBef>
              <a:spcAft>
                <a:spcPts val="0"/>
              </a:spcAft>
              <a:buNone/>
            </a:pPr>
            <a:r>
              <a:rPr lang="en-US" sz="1400" b="1">
                <a:solidFill>
                  <a:srgbClr val="404040"/>
                </a:solidFill>
                <a:effectLst/>
                <a:latin typeface="Arial"/>
                <a:ea typeface="Calibri" panose="020F0502020204030204" pitchFamily="34" charset="0"/>
                <a:cs typeface="Arial"/>
              </a:rPr>
              <a:t>ALT DOC PRICING : Pricing at or near the top of </a:t>
            </a:r>
            <a:r>
              <a:rPr lang="en-US" sz="1400" b="1" err="1">
                <a:solidFill>
                  <a:srgbClr val="404040"/>
                </a:solidFill>
                <a:latin typeface="Arial"/>
                <a:ea typeface="Calibri" panose="020F0502020204030204" pitchFamily="34" charset="0"/>
                <a:cs typeface="Arial"/>
              </a:rPr>
              <a:t>LoanSifter</a:t>
            </a:r>
            <a:endParaRPr lang="en-US" sz="1400" b="1" err="1">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Calibri" panose="020F0502020204030204" pitchFamily="34" charset="0"/>
                <a:cs typeface="Arial"/>
              </a:rPr>
              <a:t>12 MONTH BANK STATEMENT</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Calibri" panose="020F0502020204030204" pitchFamily="34" charset="0"/>
                <a:cs typeface="Arial"/>
              </a:rPr>
              <a:t>1 YEAR TAX RETURN</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Calibri" panose="020F0502020204030204" pitchFamily="34" charset="0"/>
                <a:cs typeface="Arial"/>
              </a:rPr>
              <a:t>W2 ONLY</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Calibri" panose="020F0502020204030204" pitchFamily="34" charset="0"/>
                <a:cs typeface="Arial"/>
              </a:rPr>
              <a:t>1099 ONLY</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Calibri" panose="020F0502020204030204" pitchFamily="34" charset="0"/>
                <a:cs typeface="Arial"/>
              </a:rPr>
              <a:t>ASSET QUALIFIER</a:t>
            </a:r>
          </a:p>
          <a:p>
            <a:pPr marL="342900" marR="0" lvl="0" indent="-342900">
              <a:lnSpc>
                <a:spcPct val="125000"/>
              </a:lnSpc>
              <a:spcBef>
                <a:spcPts val="0"/>
              </a:spcBef>
              <a:spcAft>
                <a:spcPts val="0"/>
              </a:spcAft>
              <a:buFont typeface="Calibri" panose="020F0502020204030204" pitchFamily="34" charset="0"/>
              <a:buChar char="-"/>
            </a:pPr>
            <a:endPar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25000"/>
              </a:lnSpc>
              <a:spcBef>
                <a:spcPts val="0"/>
              </a:spcBef>
              <a:spcAft>
                <a:spcPts val="0"/>
              </a:spcAft>
            </a:pPr>
            <a:r>
              <a:rPr lang="en-US" sz="1400" b="1">
                <a:solidFill>
                  <a:srgbClr val="404040"/>
                </a:solidFill>
                <a:effectLst/>
                <a:latin typeface="Arial"/>
                <a:ea typeface="Calibri" panose="020F0502020204030204" pitchFamily="34" charset="0"/>
                <a:cs typeface="Arial"/>
              </a:rPr>
              <a:t>Highlights of ALT DOC:</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Times New Roman" panose="02020603050405020304" pitchFamily="18" charset="0"/>
                <a:cs typeface="Arial"/>
              </a:rPr>
              <a:t>Loan Amounts to $4 million</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a:ea typeface="Calibri" panose="020F0502020204030204" pitchFamily="34" charset="0"/>
                <a:cs typeface="Arial"/>
              </a:rPr>
              <a:t>LTV/CLTV 80%</a:t>
            </a:r>
            <a:endParaRPr lang="en-US" sz="1400">
              <a:solidFill>
                <a:srgbClr val="404040"/>
              </a:solidFill>
              <a:effectLst/>
              <a:latin typeface="Arial"/>
              <a:ea typeface="Calibri" panose="020F0502020204030204" pitchFamily="34" charset="0"/>
              <a:cs typeface="Arial"/>
            </a:endParaRP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Times New Roman" panose="02020603050405020304" pitchFamily="18" charset="0"/>
                <a:cs typeface="Arial"/>
              </a:rPr>
              <a:t>DTI Up to 50% Allowed</a:t>
            </a:r>
            <a:endParaRPr lang="en-US" sz="1400">
              <a:solidFill>
                <a:srgbClr val="404040"/>
              </a:solidFill>
              <a:effectLst/>
              <a:latin typeface="Arial"/>
              <a:ea typeface="Calibri" panose="020F0502020204030204" pitchFamily="34" charset="0"/>
              <a:cs typeface="Arial"/>
            </a:endParaRP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Times New Roman" panose="02020603050405020304" pitchFamily="18" charset="0"/>
                <a:cs typeface="Arial"/>
              </a:rPr>
              <a:t>Interest Only Available and can qualify off Interest Only Payment</a:t>
            </a:r>
            <a:endParaRPr lang="en-US" sz="1400">
              <a:solidFill>
                <a:srgbClr val="404040"/>
              </a:solidFill>
              <a:effectLst/>
              <a:latin typeface="Arial"/>
              <a:ea typeface="Calibri" panose="020F0502020204030204" pitchFamily="34" charset="0"/>
              <a:cs typeface="Arial"/>
            </a:endParaRP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ea typeface="Times New Roman" panose="02020603050405020304" pitchFamily="18" charset="0"/>
                <a:cs typeface="Arial"/>
              </a:rPr>
              <a:t>Bank Statement- Can use just first page of Bank Statement if there isn’t a 20% Variance!</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a:ea typeface="Times New Roman" panose="02020603050405020304" pitchFamily="18" charset="0"/>
                <a:cs typeface="Arial"/>
              </a:rPr>
              <a:t>Personal Bank Statements- 100% of deposits</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a:cs typeface="Arial"/>
              </a:rPr>
              <a:t>Max cash in hand $2M on cash-out- Texas not allowed</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a:cs typeface="Arial"/>
              </a:rPr>
              <a:t>Only need to prove 18 months at same business- standard is 24</a:t>
            </a:r>
            <a:endParaRPr lang="en-US" sz="1400">
              <a:solidFill>
                <a:srgbClr val="404040"/>
              </a:solidFill>
              <a:effectLst/>
              <a:latin typeface="Arial"/>
              <a:cs typeface="Arial"/>
            </a:endParaRP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a:cs typeface="Arial"/>
              </a:rPr>
              <a:t>Income Calculator available and Bank Statement desk coming in the next week or two</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a:cs typeface="Arial"/>
              </a:rPr>
              <a:t>RATES STARTING AT 7.250%!</a:t>
            </a:r>
          </a:p>
        </p:txBody>
      </p:sp>
    </p:spTree>
    <p:extLst>
      <p:ext uri="{BB962C8B-B14F-4D97-AF65-F5344CB8AC3E}">
        <p14:creationId xmlns:p14="http://schemas.microsoft.com/office/powerpoint/2010/main" val="106278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BBD143-01CF-D845-891A-CA661D543231}"/>
              </a:ext>
            </a:extLst>
          </p:cNvPr>
          <p:cNvSpPr>
            <a:spLocks noGrp="1"/>
          </p:cNvSpPr>
          <p:nvPr>
            <p:ph type="sldNum" sz="quarter" idx="11"/>
          </p:nvPr>
        </p:nvSpPr>
        <p:spPr/>
        <p:txBody>
          <a:bodyPr/>
          <a:lstStyle/>
          <a:p>
            <a:fld id="{D57F1E4F-1CFF-5643-939E-217C01CDF565}" type="slidenum">
              <a:rPr lang="en-US" smtClean="0"/>
              <a:pPr/>
              <a:t>11</a:t>
            </a:fld>
            <a:endParaRPr lang="en-US"/>
          </a:p>
        </p:txBody>
      </p:sp>
      <p:graphicFrame>
        <p:nvGraphicFramePr>
          <p:cNvPr id="3" name="Table 9">
            <a:extLst>
              <a:ext uri="{FF2B5EF4-FFF2-40B4-BE49-F238E27FC236}">
                <a16:creationId xmlns:a16="http://schemas.microsoft.com/office/drawing/2014/main" id="{F1CCA07A-66B4-F04D-BB79-8F21347891C8}"/>
              </a:ext>
            </a:extLst>
          </p:cNvPr>
          <p:cNvGraphicFramePr>
            <a:graphicFrameLocks noGrp="1"/>
          </p:cNvGraphicFramePr>
          <p:nvPr>
            <p:extLst>
              <p:ext uri="{D42A27DB-BD31-4B8C-83A1-F6EECF244321}">
                <p14:modId xmlns:p14="http://schemas.microsoft.com/office/powerpoint/2010/main" val="2980438333"/>
              </p:ext>
            </p:extLst>
          </p:nvPr>
        </p:nvGraphicFramePr>
        <p:xfrm>
          <a:off x="6259036" y="876383"/>
          <a:ext cx="5819304" cy="3799840"/>
        </p:xfrm>
        <a:graphic>
          <a:graphicData uri="http://schemas.openxmlformats.org/drawingml/2006/table">
            <a:tbl>
              <a:tblPr firstRow="1" bandRow="1">
                <a:tableStyleId>{00A15C55-8517-42AA-B614-E9B94910E393}</a:tableStyleId>
              </a:tblPr>
              <a:tblGrid>
                <a:gridCol w="1939768">
                  <a:extLst>
                    <a:ext uri="{9D8B030D-6E8A-4147-A177-3AD203B41FA5}">
                      <a16:colId xmlns:a16="http://schemas.microsoft.com/office/drawing/2014/main" val="2275915146"/>
                    </a:ext>
                  </a:extLst>
                </a:gridCol>
                <a:gridCol w="1939768">
                  <a:extLst>
                    <a:ext uri="{9D8B030D-6E8A-4147-A177-3AD203B41FA5}">
                      <a16:colId xmlns:a16="http://schemas.microsoft.com/office/drawing/2014/main" val="970303927"/>
                    </a:ext>
                  </a:extLst>
                </a:gridCol>
                <a:gridCol w="1939768">
                  <a:extLst>
                    <a:ext uri="{9D8B030D-6E8A-4147-A177-3AD203B41FA5}">
                      <a16:colId xmlns:a16="http://schemas.microsoft.com/office/drawing/2014/main" val="3869034991"/>
                    </a:ext>
                  </a:extLst>
                </a:gridCol>
              </a:tblGrid>
              <a:tr h="292608">
                <a:tc gridSpan="3">
                  <a:txBody>
                    <a:bodyPr/>
                    <a:lstStyle/>
                    <a:p>
                      <a:pPr algn="ctr"/>
                      <a:r>
                        <a:rPr lang="en-US" sz="1100"/>
                        <a:t>Products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9762395"/>
                  </a:ext>
                </a:extLst>
              </a:tr>
              <a:tr h="292608">
                <a:tc gridSpan="2">
                  <a:txBody>
                    <a:bodyPr/>
                    <a:lstStyle/>
                    <a:p>
                      <a:pPr algn="ctr"/>
                      <a:r>
                        <a:rPr lang="en-US" sz="1100" b="0">
                          <a:solidFill>
                            <a:schemeClr val="tx1"/>
                          </a:solidFill>
                        </a:rPr>
                        <a:t>1/6m</a:t>
                      </a:r>
                      <a:r>
                        <a:rPr lang="en-US" sz="1100" b="0"/>
                        <a:t>, </a:t>
                      </a:r>
                      <a:r>
                        <a:rPr lang="en-US" sz="1100"/>
                        <a:t>5/6m ARM, 7/6m &amp;, 10/6 ARM</a:t>
                      </a:r>
                    </a:p>
                  </a:txBody>
                  <a:tcPr anchor="ctr">
                    <a:solidFill>
                      <a:srgbClr val="F2F2F2"/>
                    </a:solidFill>
                  </a:tcPr>
                </a:tc>
                <a:tc hMerge="1">
                  <a:txBody>
                    <a:bodyPr/>
                    <a:lstStyle/>
                    <a:p>
                      <a:endParaRPr lang="en-US"/>
                    </a:p>
                  </a:txBody>
                  <a:tcPr/>
                </a:tc>
                <a:tc>
                  <a:txBody>
                    <a:bodyPr/>
                    <a:lstStyle/>
                    <a:p>
                      <a:pPr algn="ctr"/>
                      <a:r>
                        <a:rPr lang="en-US" sz="1100"/>
                        <a:t>30 </a:t>
                      </a:r>
                      <a:r>
                        <a:rPr lang="en-US" sz="1100" err="1"/>
                        <a:t>Yr</a:t>
                      </a:r>
                      <a:r>
                        <a:rPr lang="en-US" sz="1100"/>
                        <a:t> Fixed</a:t>
                      </a:r>
                    </a:p>
                  </a:txBody>
                  <a:tcPr anchor="ctr">
                    <a:solidFill>
                      <a:srgbClr val="F2F2F2"/>
                    </a:solidFill>
                  </a:tcPr>
                </a:tc>
                <a:extLst>
                  <a:ext uri="{0D108BD9-81ED-4DB2-BD59-A6C34878D82A}">
                    <a16:rowId xmlns:a16="http://schemas.microsoft.com/office/drawing/2014/main" val="2632325899"/>
                  </a:ext>
                </a:extLst>
              </a:tr>
              <a:tr h="292608">
                <a:tc gridSpan="2">
                  <a:txBody>
                    <a:bodyPr/>
                    <a:lstStyle/>
                    <a:p>
                      <a:pPr algn="ctr"/>
                      <a:r>
                        <a:rPr lang="en-US" sz="1100"/>
                        <a:t>5/6m, 7/6m &amp; 10/6 ARM IO</a:t>
                      </a:r>
                    </a:p>
                  </a:txBody>
                  <a:tcPr anchor="ctr">
                    <a:solidFill>
                      <a:srgbClr val="F2F2F2"/>
                    </a:solidFill>
                  </a:tcPr>
                </a:tc>
                <a:tc h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30 </a:t>
                      </a:r>
                      <a:r>
                        <a:rPr lang="en-US" sz="1100" err="1"/>
                        <a:t>Yr</a:t>
                      </a:r>
                      <a:r>
                        <a:rPr lang="en-US" sz="1100"/>
                        <a:t> Fixed IO</a:t>
                      </a:r>
                    </a:p>
                  </a:txBody>
                  <a:tcPr anchor="ctr">
                    <a:solidFill>
                      <a:srgbClr val="F2F2F2"/>
                    </a:solidFill>
                  </a:tcPr>
                </a:tc>
                <a:extLst>
                  <a:ext uri="{0D108BD9-81ED-4DB2-BD59-A6C34878D82A}">
                    <a16:rowId xmlns:a16="http://schemas.microsoft.com/office/drawing/2014/main" val="383352178"/>
                  </a:ext>
                </a:extLst>
              </a:tr>
              <a:tr h="292608">
                <a:tc>
                  <a:txBody>
                    <a:bodyPr/>
                    <a:lstStyle/>
                    <a:p>
                      <a:pPr algn="ctr"/>
                      <a:r>
                        <a:rPr lang="en-US" sz="1100" b="1"/>
                        <a:t>Interest Only (IO) Period</a:t>
                      </a:r>
                    </a:p>
                  </a:txBody>
                  <a:tcPr anchor="ctr"/>
                </a:tc>
                <a:tc>
                  <a:txBody>
                    <a:bodyPr/>
                    <a:lstStyle/>
                    <a:p>
                      <a:pPr algn="ctr"/>
                      <a:r>
                        <a:rPr lang="en-US" sz="1100" b="1"/>
                        <a:t>Amortization Term</a:t>
                      </a:r>
                    </a:p>
                  </a:txBody>
                  <a:tcPr anchor="ctr"/>
                </a:tc>
                <a:tc>
                  <a:txBody>
                    <a:bodyPr/>
                    <a:lstStyle/>
                    <a:p>
                      <a:pPr algn="ctr"/>
                      <a:r>
                        <a:rPr lang="en-US" sz="1100" b="1"/>
                        <a:t>Maturity</a:t>
                      </a:r>
                    </a:p>
                  </a:txBody>
                  <a:tcPr anchor="ctr"/>
                </a:tc>
                <a:extLst>
                  <a:ext uri="{0D108BD9-81ED-4DB2-BD59-A6C34878D82A}">
                    <a16:rowId xmlns:a16="http://schemas.microsoft.com/office/drawing/2014/main" val="2611358110"/>
                  </a:ext>
                </a:extLst>
              </a:tr>
              <a:tr h="292608">
                <a:tc>
                  <a:txBody>
                    <a:bodyPr/>
                    <a:lstStyle/>
                    <a:p>
                      <a:pPr algn="ctr"/>
                      <a:r>
                        <a:rPr lang="en-US" sz="1100"/>
                        <a:t>10 Years</a:t>
                      </a:r>
                    </a:p>
                  </a:txBody>
                  <a:tcPr anchor="ctr"/>
                </a:tc>
                <a:tc>
                  <a:txBody>
                    <a:bodyPr/>
                    <a:lstStyle/>
                    <a:p>
                      <a:pPr algn="ctr"/>
                      <a:r>
                        <a:rPr lang="en-US" sz="1100"/>
                        <a:t>20 Years</a:t>
                      </a:r>
                    </a:p>
                  </a:txBody>
                  <a:tcPr anchor="ctr"/>
                </a:tc>
                <a:tc>
                  <a:txBody>
                    <a:bodyPr/>
                    <a:lstStyle/>
                    <a:p>
                      <a:pPr algn="ctr"/>
                      <a:r>
                        <a:rPr lang="en-US" sz="1100"/>
                        <a:t>30 Years</a:t>
                      </a:r>
                    </a:p>
                  </a:txBody>
                  <a:tcPr anchor="ctr"/>
                </a:tc>
                <a:extLst>
                  <a:ext uri="{0D108BD9-81ED-4DB2-BD59-A6C34878D82A}">
                    <a16:rowId xmlns:a16="http://schemas.microsoft.com/office/drawing/2014/main" val="3033578910"/>
                  </a:ext>
                </a:extLst>
              </a:tr>
              <a:tr h="292608">
                <a:tc gridSpan="3">
                  <a:txBody>
                    <a:bodyPr/>
                    <a:lstStyle/>
                    <a:p>
                      <a:pPr algn="ctr"/>
                      <a:r>
                        <a:rPr lang="en-US" sz="1100" b="1">
                          <a:solidFill>
                            <a:schemeClr val="bg1"/>
                          </a:solidFill>
                        </a:rPr>
                        <a:t>ARM Margins &amp; Caps</a:t>
                      </a:r>
                    </a:p>
                  </a:txBody>
                  <a:tcPr anchor="ctr">
                    <a:solidFill>
                      <a:srgbClr val="828282"/>
                    </a:solidFill>
                  </a:tcPr>
                </a:tc>
                <a:tc hMerge="1">
                  <a:txBody>
                    <a:bodyPr/>
                    <a:lstStyle/>
                    <a:p>
                      <a:pPr algn="ctr"/>
                      <a:endParaRPr lang="en-US" sz="1300"/>
                    </a:p>
                  </a:txBody>
                  <a:tcPr/>
                </a:tc>
                <a:tc hMerge="1">
                  <a:txBody>
                    <a:bodyPr/>
                    <a:lstStyle/>
                    <a:p>
                      <a:pPr algn="ctr"/>
                      <a:endParaRPr lang="en-US" sz="1300"/>
                    </a:p>
                  </a:txBody>
                  <a:tcPr/>
                </a:tc>
                <a:extLst>
                  <a:ext uri="{0D108BD9-81ED-4DB2-BD59-A6C34878D82A}">
                    <a16:rowId xmlns:a16="http://schemas.microsoft.com/office/drawing/2014/main" val="3509341276"/>
                  </a:ext>
                </a:extLst>
              </a:tr>
              <a:tr h="292608">
                <a:tc>
                  <a:txBody>
                    <a:bodyPr/>
                    <a:lstStyle/>
                    <a:p>
                      <a:pPr algn="ctr"/>
                      <a:r>
                        <a:rPr lang="en-US" sz="1100" b="0">
                          <a:solidFill>
                            <a:schemeClr val="tx1"/>
                          </a:solidFill>
                        </a:rPr>
                        <a:t>1/6 Month ARM*</a:t>
                      </a:r>
                    </a:p>
                  </a:txBody>
                  <a:tcPr anchor="ctr">
                    <a:solidFill>
                      <a:srgbClr val="F2F2F2"/>
                    </a:solidFill>
                  </a:tcPr>
                </a:tc>
                <a:tc>
                  <a:txBody>
                    <a:bodyPr/>
                    <a:lstStyle/>
                    <a:p>
                      <a:pPr algn="ctr"/>
                      <a:r>
                        <a:rPr lang="en-US" sz="1100" b="0">
                          <a:solidFill>
                            <a:schemeClr val="tx1"/>
                          </a:solidFill>
                        </a:rPr>
                        <a:t>Margin: 5.00</a:t>
                      </a:r>
                    </a:p>
                  </a:txBody>
                  <a:tcPr anchor="ctr">
                    <a:solidFill>
                      <a:srgbClr val="F2F2F2"/>
                    </a:solidFill>
                  </a:tcPr>
                </a:tc>
                <a:tc>
                  <a:txBody>
                    <a:bodyPr/>
                    <a:lstStyle/>
                    <a:p>
                      <a:pPr algn="ctr"/>
                      <a:r>
                        <a:rPr lang="en-US" sz="1100" b="0">
                          <a:solidFill>
                            <a:schemeClr val="tx1"/>
                          </a:solidFill>
                        </a:rPr>
                        <a:t>Caps 2/2/5</a:t>
                      </a:r>
                    </a:p>
                  </a:txBody>
                  <a:tcPr anchor="ctr">
                    <a:solidFill>
                      <a:srgbClr val="F2F2F2"/>
                    </a:solidFill>
                  </a:tcPr>
                </a:tc>
                <a:extLst>
                  <a:ext uri="{0D108BD9-81ED-4DB2-BD59-A6C34878D82A}">
                    <a16:rowId xmlns:a16="http://schemas.microsoft.com/office/drawing/2014/main" val="2326746402"/>
                  </a:ext>
                </a:extLst>
              </a:tr>
              <a:tr h="292608">
                <a:tc>
                  <a:txBody>
                    <a:bodyPr/>
                    <a:lstStyle/>
                    <a:p>
                      <a:pPr algn="ctr"/>
                      <a:r>
                        <a:rPr lang="en-US" sz="1100"/>
                        <a:t>5/6 Month ARM</a:t>
                      </a:r>
                    </a:p>
                  </a:txBody>
                  <a:tcPr anchor="ctr">
                    <a:solidFill>
                      <a:srgbClr val="F2F2F2"/>
                    </a:solidFill>
                  </a:tcPr>
                </a:tc>
                <a:tc>
                  <a:txBody>
                    <a:bodyPr/>
                    <a:lstStyle/>
                    <a:p>
                      <a:pPr algn="ctr"/>
                      <a:r>
                        <a:rPr lang="en-US" sz="1100"/>
                        <a:t>Margin: 4.50</a:t>
                      </a:r>
                    </a:p>
                  </a:txBody>
                  <a:tcPr anchor="c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Caps 2/2/5</a:t>
                      </a:r>
                    </a:p>
                  </a:txBody>
                  <a:tcPr anchor="ctr">
                    <a:solidFill>
                      <a:srgbClr val="F2F2F2"/>
                    </a:solidFill>
                  </a:tcPr>
                </a:tc>
                <a:extLst>
                  <a:ext uri="{0D108BD9-81ED-4DB2-BD59-A6C34878D82A}">
                    <a16:rowId xmlns:a16="http://schemas.microsoft.com/office/drawing/2014/main" val="2816923297"/>
                  </a:ext>
                </a:extLst>
              </a:tr>
              <a:tr h="292608">
                <a:tc>
                  <a:txBody>
                    <a:bodyPr/>
                    <a:lstStyle/>
                    <a:p>
                      <a:pPr algn="ctr"/>
                      <a:r>
                        <a:rPr lang="en-US" sz="1100"/>
                        <a:t>7/6 Month ARM</a:t>
                      </a:r>
                    </a:p>
                  </a:txBody>
                  <a:tcPr anchor="ctr">
                    <a:solidFill>
                      <a:srgbClr val="F2F2F2"/>
                    </a:solidFill>
                  </a:tcPr>
                </a:tc>
                <a:tc>
                  <a:txBody>
                    <a:bodyPr/>
                    <a:lstStyle/>
                    <a:p>
                      <a:pPr algn="ctr"/>
                      <a:r>
                        <a:rPr lang="en-US" sz="1100"/>
                        <a:t>Margin: 4.50</a:t>
                      </a:r>
                    </a:p>
                  </a:txBody>
                  <a:tcPr anchor="c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Caps 5/2/5</a:t>
                      </a:r>
                    </a:p>
                  </a:txBody>
                  <a:tcPr anchor="ctr">
                    <a:solidFill>
                      <a:srgbClr val="F2F2F2"/>
                    </a:solidFill>
                  </a:tcPr>
                </a:tc>
                <a:extLst>
                  <a:ext uri="{0D108BD9-81ED-4DB2-BD59-A6C34878D82A}">
                    <a16:rowId xmlns:a16="http://schemas.microsoft.com/office/drawing/2014/main" val="3428356231"/>
                  </a:ext>
                </a:extLst>
              </a:tr>
              <a:tr h="292608">
                <a:tc>
                  <a:txBody>
                    <a:bodyPr/>
                    <a:lstStyle/>
                    <a:p>
                      <a:pPr algn="ctr"/>
                      <a:r>
                        <a:rPr lang="en-US" sz="1100"/>
                        <a:t>10/6 Month ARM</a:t>
                      </a:r>
                    </a:p>
                  </a:txBody>
                  <a:tcPr anchor="ctr">
                    <a:solidFill>
                      <a:srgbClr val="F2F2F2"/>
                    </a:solidFill>
                  </a:tcPr>
                </a:tc>
                <a:tc>
                  <a:txBody>
                    <a:bodyPr/>
                    <a:lstStyle/>
                    <a:p>
                      <a:pPr algn="ctr"/>
                      <a:r>
                        <a:rPr lang="en-US" sz="1100"/>
                        <a:t>Margin: 4.50</a:t>
                      </a:r>
                    </a:p>
                  </a:txBody>
                  <a:tcPr anchor="c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Caps 5/2/5</a:t>
                      </a:r>
                    </a:p>
                  </a:txBody>
                  <a:tcPr anchor="ctr">
                    <a:solidFill>
                      <a:srgbClr val="F2F2F2"/>
                    </a:solidFill>
                  </a:tcPr>
                </a:tc>
                <a:extLst>
                  <a:ext uri="{0D108BD9-81ED-4DB2-BD59-A6C34878D82A}">
                    <a16:rowId xmlns:a16="http://schemas.microsoft.com/office/drawing/2014/main" val="4153176947"/>
                  </a:ext>
                </a:extLst>
              </a:tr>
              <a:tr h="292608">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t>*1/6 Month ARM additional product details: Floor= Margin.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t>Max loan amount= $2,500,000. Interest Only not permitted. Investment properties not permitted. Refer to guidelines for State restrictions.</a:t>
                      </a:r>
                    </a:p>
                  </a:txBody>
                  <a:tcPr anchor="ctr">
                    <a:solidFill>
                      <a:srgbClr val="F2F2F2"/>
                    </a:solidFill>
                  </a:tcPr>
                </a:tc>
                <a:tc hMerge="1">
                  <a:txBody>
                    <a:bodyPr/>
                    <a:lstStyle/>
                    <a:p>
                      <a:pPr algn="ctr"/>
                      <a:endParaRPr lang="en-US" sz="1300"/>
                    </a:p>
                  </a:txBody>
                  <a:tcPr/>
                </a:tc>
                <a:tc hMerge="1">
                  <a:txBody>
                    <a:bodyPr/>
                    <a:lstStyle/>
                    <a:p>
                      <a:pPr algn="ctr"/>
                      <a:endParaRPr lang="en-US" sz="1300"/>
                    </a:p>
                  </a:txBody>
                  <a:tcPr/>
                </a:tc>
                <a:extLst>
                  <a:ext uri="{0D108BD9-81ED-4DB2-BD59-A6C34878D82A}">
                    <a16:rowId xmlns:a16="http://schemas.microsoft.com/office/drawing/2014/main" val="741750495"/>
                  </a:ext>
                </a:extLst>
              </a:tr>
              <a:tr h="37084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t>All interest only transactions are capped at 80% LTV max.</a:t>
                      </a:r>
                      <a:endParaRPr lang="en-US" sz="1000" b="1"/>
                    </a:p>
                  </a:txBody>
                  <a:tcPr anchor="ctr">
                    <a:solidFill>
                      <a:srgbClr val="F2F2F2"/>
                    </a:solidFill>
                  </a:tcPr>
                </a:tc>
                <a:tc hMerge="1">
                  <a:txBody>
                    <a:bodyPr/>
                    <a:lstStyle/>
                    <a:p>
                      <a:pPr algn="ctr"/>
                      <a:endParaRPr lang="en-US" sz="1300"/>
                    </a:p>
                  </a:txBody>
                  <a:tcPr/>
                </a:tc>
                <a:tc hMerge="1">
                  <a:txBody>
                    <a:bodyPr/>
                    <a:lstStyle/>
                    <a:p>
                      <a:pPr algn="ctr"/>
                      <a:endParaRPr lang="en-US" sz="1300"/>
                    </a:p>
                  </a:txBody>
                  <a:tcPr/>
                </a:tc>
                <a:extLst>
                  <a:ext uri="{0D108BD9-81ED-4DB2-BD59-A6C34878D82A}">
                    <a16:rowId xmlns:a16="http://schemas.microsoft.com/office/drawing/2014/main" val="382497805"/>
                  </a:ext>
                </a:extLst>
              </a:tr>
            </a:tbl>
          </a:graphicData>
        </a:graphic>
      </p:graphicFrame>
      <p:sp>
        <p:nvSpPr>
          <p:cNvPr id="4" name="Title 17">
            <a:extLst>
              <a:ext uri="{FF2B5EF4-FFF2-40B4-BE49-F238E27FC236}">
                <a16:creationId xmlns:a16="http://schemas.microsoft.com/office/drawing/2014/main" id="{C0435C11-41D4-BE45-8677-2D6E24D138E4}"/>
              </a:ext>
            </a:extLst>
          </p:cNvPr>
          <p:cNvSpPr txBox="1">
            <a:spLocks/>
          </p:cNvSpPr>
          <p:nvPr/>
        </p:nvSpPr>
        <p:spPr>
          <a:xfrm>
            <a:off x="376853" y="95841"/>
            <a:ext cx="4632027" cy="419538"/>
          </a:xfrm>
          <a:prstGeom prst="rect">
            <a:avLst/>
          </a:prstGeom>
        </p:spPr>
        <p:txBody>
          <a:bodyPr/>
          <a:lstStyle>
            <a:lvl1pPr algn="l" defTabSz="457200" rtl="0" eaLnBrk="1" latinLnBrk="0" hangingPunct="1">
              <a:spcBef>
                <a:spcPct val="0"/>
              </a:spcBef>
              <a:buNone/>
              <a:defRPr sz="2400" b="1" i="0" kern="1200">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ALT-DOC</a:t>
            </a:r>
          </a:p>
        </p:txBody>
      </p:sp>
      <p:sp>
        <p:nvSpPr>
          <p:cNvPr id="5" name="Rectangle 4">
            <a:extLst>
              <a:ext uri="{FF2B5EF4-FFF2-40B4-BE49-F238E27FC236}">
                <a16:creationId xmlns:a16="http://schemas.microsoft.com/office/drawing/2014/main" id="{9949A2A8-5A8A-E341-A0E4-1E49E3399E75}"/>
              </a:ext>
            </a:extLst>
          </p:cNvPr>
          <p:cNvSpPr/>
          <p:nvPr/>
        </p:nvSpPr>
        <p:spPr>
          <a:xfrm>
            <a:off x="232879" y="173753"/>
            <a:ext cx="105684" cy="551141"/>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3">
            <a:extLst>
              <a:ext uri="{FF2B5EF4-FFF2-40B4-BE49-F238E27FC236}">
                <a16:creationId xmlns:a16="http://schemas.microsoft.com/office/drawing/2014/main" id="{B81B5919-4E2F-B44D-AF4A-5279D439D242}"/>
              </a:ext>
            </a:extLst>
          </p:cNvPr>
          <p:cNvSpPr txBox="1">
            <a:spLocks/>
          </p:cNvSpPr>
          <p:nvPr/>
        </p:nvSpPr>
        <p:spPr>
          <a:xfrm>
            <a:off x="376853" y="458473"/>
            <a:ext cx="6905038" cy="460442"/>
          </a:xfrm>
          <a:prstGeom prst="rect">
            <a:avLst/>
          </a:prstGeom>
        </p:spPr>
        <p:txBody>
          <a:bodyPr/>
          <a:lstStyle>
            <a:lvl1pPr marL="0" indent="0" algn="l" defTabSz="457200" rtl="0" eaLnBrk="1" latinLnBrk="0" hangingPunct="1">
              <a:spcBef>
                <a:spcPts val="1000"/>
              </a:spcBef>
              <a:spcAft>
                <a:spcPts val="0"/>
              </a:spcAft>
              <a:buClr>
                <a:srgbClr val="D3AB61"/>
              </a:buClr>
              <a:buSzPct val="80000"/>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rgbClr val="D3AB61"/>
              </a:buClr>
              <a:buSzPct val="80000"/>
              <a:buFont typeface="Arial" panose="020B0604020202020204" pitchFamily="34" charset="0"/>
              <a:buNone/>
              <a:defRPr sz="1600" b="1" i="0" kern="1200">
                <a:solidFill>
                  <a:srgbClr val="C00000"/>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0" i="0" kern="1200">
                <a:solidFill>
                  <a:srgbClr val="92D050"/>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1" i="0" kern="1200">
                <a:solidFill>
                  <a:srgbClr val="00B0F0"/>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rgbClr val="D3AB61"/>
              </a:buClr>
              <a:buSzPct val="80000"/>
              <a:buFont typeface="Wingdings" pitchFamily="2" charset="2"/>
              <a:buNone/>
              <a:defRPr sz="1400" b="0" i="0" kern="1200">
                <a:solidFill>
                  <a:srgbClr val="7030A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solidFill>
                  <a:srgbClr val="D3AB61"/>
                </a:solidFill>
              </a:rPr>
              <a:t>Effective date 03/01/2023</a:t>
            </a:r>
          </a:p>
        </p:txBody>
      </p:sp>
      <p:graphicFrame>
        <p:nvGraphicFramePr>
          <p:cNvPr id="7" name="Table 3">
            <a:extLst>
              <a:ext uri="{FF2B5EF4-FFF2-40B4-BE49-F238E27FC236}">
                <a16:creationId xmlns:a16="http://schemas.microsoft.com/office/drawing/2014/main" id="{40A44125-F61F-464B-8052-F626DCB814C8}"/>
              </a:ext>
            </a:extLst>
          </p:cNvPr>
          <p:cNvGraphicFramePr>
            <a:graphicFrameLocks noGrp="1"/>
          </p:cNvGraphicFramePr>
          <p:nvPr>
            <p:extLst>
              <p:ext uri="{D42A27DB-BD31-4B8C-83A1-F6EECF244321}">
                <p14:modId xmlns:p14="http://schemas.microsoft.com/office/powerpoint/2010/main" val="419513184"/>
              </p:ext>
            </p:extLst>
          </p:nvPr>
        </p:nvGraphicFramePr>
        <p:xfrm>
          <a:off x="232879" y="890444"/>
          <a:ext cx="5863120" cy="2979807"/>
        </p:xfrm>
        <a:graphic>
          <a:graphicData uri="http://schemas.openxmlformats.org/drawingml/2006/table">
            <a:tbl>
              <a:tblPr firstRow="1" bandRow="1">
                <a:tableStyleId>{00A15C55-8517-42AA-B614-E9B94910E393}</a:tableStyleId>
              </a:tblPr>
              <a:tblGrid>
                <a:gridCol w="2494628">
                  <a:extLst>
                    <a:ext uri="{9D8B030D-6E8A-4147-A177-3AD203B41FA5}">
                      <a16:colId xmlns:a16="http://schemas.microsoft.com/office/drawing/2014/main" val="1255362972"/>
                    </a:ext>
                  </a:extLst>
                </a:gridCol>
                <a:gridCol w="1673310">
                  <a:extLst>
                    <a:ext uri="{9D8B030D-6E8A-4147-A177-3AD203B41FA5}">
                      <a16:colId xmlns:a16="http://schemas.microsoft.com/office/drawing/2014/main" val="2388527626"/>
                    </a:ext>
                  </a:extLst>
                </a:gridCol>
                <a:gridCol w="1695182">
                  <a:extLst>
                    <a:ext uri="{9D8B030D-6E8A-4147-A177-3AD203B41FA5}">
                      <a16:colId xmlns:a16="http://schemas.microsoft.com/office/drawing/2014/main" val="3736994390"/>
                    </a:ext>
                  </a:extLst>
                </a:gridCol>
              </a:tblGrid>
              <a:tr h="273983">
                <a:tc gridSpan="3">
                  <a:txBody>
                    <a:bodyPr/>
                    <a:lstStyle/>
                    <a:p>
                      <a:pPr algn="ctr"/>
                      <a:r>
                        <a:rPr lang="en-US" sz="1000">
                          <a:latin typeface="Arial" panose="020B0604020202020204" pitchFamily="34" charset="0"/>
                          <a:cs typeface="Arial" panose="020B0604020202020204" pitchFamily="34" charset="0"/>
                        </a:rPr>
                        <a:t>Bank Statements  |  1099 Only  |  W2 Only  |  1 year Tax Return  |  Asset Qualifier</a:t>
                      </a:r>
                    </a:p>
                  </a:txBody>
                  <a:tcPr anchor="ctr"/>
                </a:tc>
                <a:tc hMerge="1">
                  <a:txBody>
                    <a:bodyPr/>
                    <a:lstStyle/>
                    <a:p>
                      <a:endParaRPr lang="en-US"/>
                    </a:p>
                  </a:txBody>
                  <a:tcPr/>
                </a:tc>
                <a:tc hMerge="1">
                  <a:txBody>
                    <a:bodyPr/>
                    <a:lstStyle/>
                    <a:p>
                      <a:pPr algn="ctr"/>
                      <a:endParaRPr lang="en-US" sz="1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18911485"/>
                  </a:ext>
                </a:extLst>
              </a:tr>
              <a:tr h="338228">
                <a:tc gridSpan="3">
                  <a:txBody>
                    <a:bodyPr/>
                    <a:lstStyle/>
                    <a:p>
                      <a:pPr algn="ctr"/>
                      <a:r>
                        <a:rPr lang="en-US" sz="1200" b="1">
                          <a:latin typeface="Arial" panose="020B0604020202020204" pitchFamily="34" charset="0"/>
                          <a:cs typeface="Arial" panose="020B0604020202020204" pitchFamily="34" charset="0"/>
                        </a:rPr>
                        <a:t>Purchase  /  Rate &amp; Term Refinance  /  *Cash-Out Refinance</a:t>
                      </a:r>
                    </a:p>
                  </a:txBody>
                  <a:tcPr anchor="ctr">
                    <a:solidFill>
                      <a:schemeClr val="accent2"/>
                    </a:solidFill>
                  </a:tcPr>
                </a:tc>
                <a:tc hMerge="1">
                  <a:txBody>
                    <a:bodyPr/>
                    <a:lstStyle/>
                    <a:p>
                      <a:endParaRPr lang="en-US"/>
                    </a:p>
                  </a:txBody>
                  <a:tcPr/>
                </a:tc>
                <a:tc hMerge="1">
                  <a:txBody>
                    <a:bodyPr/>
                    <a:lstStyle/>
                    <a:p>
                      <a:pPr algn="ctr"/>
                      <a:endParaRPr lang="en-US" sz="1100" b="1">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2172658658"/>
                  </a:ext>
                </a:extLst>
              </a:tr>
              <a:tr h="338228">
                <a:tc rowSpan="3">
                  <a:txBody>
                    <a:bodyPr/>
                    <a:lstStyle/>
                    <a:p>
                      <a:pPr algn="ctr"/>
                      <a:r>
                        <a:rPr lang="en-US" sz="1200" b="1">
                          <a:latin typeface="Arial" panose="020B0604020202020204" pitchFamily="34" charset="0"/>
                          <a:cs typeface="Arial" panose="020B0604020202020204" pitchFamily="34" charset="0"/>
                        </a:rPr>
                        <a:t>Primary Residence &amp; Second Home</a:t>
                      </a:r>
                    </a:p>
                  </a:txBody>
                  <a:tcPr anchor="ctr">
                    <a:solidFill>
                      <a:schemeClr val="accent3"/>
                    </a:solidFill>
                  </a:tcPr>
                </a:tc>
                <a:tc>
                  <a:txBody>
                    <a:bodyPr/>
                    <a:lstStyle/>
                    <a:p>
                      <a:pPr algn="ctr"/>
                      <a:r>
                        <a:rPr lang="en-US" sz="1200" b="1">
                          <a:latin typeface="Arial" panose="020B0604020202020204" pitchFamily="34" charset="0"/>
                          <a:cs typeface="Arial" panose="020B0604020202020204" pitchFamily="34" charset="0"/>
                        </a:rPr>
                        <a:t>LTV / CLTV</a:t>
                      </a:r>
                    </a:p>
                  </a:txBody>
                  <a:tcPr anchor="ctr">
                    <a:solidFill>
                      <a:schemeClr val="accent3"/>
                    </a:solidFill>
                  </a:tcPr>
                </a:tc>
                <a:tc>
                  <a:txBody>
                    <a:bodyPr/>
                    <a:lstStyle/>
                    <a:p>
                      <a:pPr algn="ctr"/>
                      <a:r>
                        <a:rPr lang="en-US" sz="1200" b="1">
                          <a:latin typeface="Arial" panose="020B0604020202020204" pitchFamily="34" charset="0"/>
                          <a:cs typeface="Arial" panose="020B0604020202020204" pitchFamily="34" charset="0"/>
                        </a:rPr>
                        <a:t>FICO</a:t>
                      </a:r>
                    </a:p>
                  </a:txBody>
                  <a:tcPr anchor="ctr">
                    <a:solidFill>
                      <a:schemeClr val="accent3"/>
                    </a:solidFill>
                  </a:tcPr>
                </a:tc>
                <a:extLst>
                  <a:ext uri="{0D108BD9-81ED-4DB2-BD59-A6C34878D82A}">
                    <a16:rowId xmlns:a16="http://schemas.microsoft.com/office/drawing/2014/main" val="2296358933"/>
                  </a:ext>
                </a:extLst>
              </a:tr>
              <a:tr h="338228">
                <a:tc vMerge="1">
                  <a:txBody>
                    <a:bodyPr/>
                    <a:lstStyle/>
                    <a:p>
                      <a:pPr algn="ctr"/>
                      <a:endParaRPr lang="en-US" sz="1000">
                        <a:latin typeface="Arial" panose="020B0604020202020204" pitchFamily="34" charset="0"/>
                        <a:cs typeface="Arial" panose="020B0604020202020204" pitchFamily="34" charset="0"/>
                      </a:endParaRPr>
                    </a:p>
                  </a:txBody>
                  <a:tcPr anchor="ctr"/>
                </a:tc>
                <a:tc>
                  <a:txBody>
                    <a:bodyPr/>
                    <a:lstStyle/>
                    <a:p>
                      <a:pPr algn="ctr"/>
                      <a:r>
                        <a:rPr lang="en-US" sz="1200">
                          <a:latin typeface="Arial" panose="020B0604020202020204" pitchFamily="34" charset="0"/>
                          <a:cs typeface="Arial" panose="020B0604020202020204" pitchFamily="34" charset="0"/>
                        </a:rPr>
                        <a:t>80% / 85%</a:t>
                      </a:r>
                    </a:p>
                  </a:txBody>
                  <a:tcPr anchor="ctr">
                    <a:solidFill>
                      <a:schemeClr val="accent2"/>
                    </a:solidFill>
                  </a:tcPr>
                </a:tc>
                <a:tc>
                  <a:txBody>
                    <a:bodyPr/>
                    <a:lstStyle/>
                    <a:p>
                      <a:pPr algn="ctr"/>
                      <a:r>
                        <a:rPr lang="en-US" sz="1200">
                          <a:latin typeface="Arial" panose="020B0604020202020204" pitchFamily="34" charset="0"/>
                          <a:cs typeface="Arial" panose="020B0604020202020204" pitchFamily="34" charset="0"/>
                        </a:rPr>
                        <a:t>700</a:t>
                      </a:r>
                    </a:p>
                  </a:txBody>
                  <a:tcPr anchor="ctr">
                    <a:solidFill>
                      <a:schemeClr val="accent2"/>
                    </a:solidFill>
                  </a:tcPr>
                </a:tc>
                <a:extLst>
                  <a:ext uri="{0D108BD9-81ED-4DB2-BD59-A6C34878D82A}">
                    <a16:rowId xmlns:a16="http://schemas.microsoft.com/office/drawing/2014/main" val="1209932710"/>
                  </a:ext>
                </a:extLst>
              </a:tr>
              <a:tr h="338228">
                <a:tc vMerge="1">
                  <a:txBody>
                    <a:bodyPr/>
                    <a:lstStyle/>
                    <a:p>
                      <a:pPr algn="ctr"/>
                      <a:endParaRPr lang="en-US" sz="1000">
                        <a:latin typeface="Arial" panose="020B0604020202020204" pitchFamily="34" charset="0"/>
                        <a:cs typeface="Arial" panose="020B0604020202020204" pitchFamily="34" charset="0"/>
                      </a:endParaRPr>
                    </a:p>
                  </a:txBody>
                  <a:tcPr anchor="ctr"/>
                </a:tc>
                <a:tc>
                  <a:txBody>
                    <a:bodyPr/>
                    <a:lstStyle/>
                    <a:p>
                      <a:pPr algn="ctr"/>
                      <a:r>
                        <a:rPr lang="en-US" sz="1200">
                          <a:latin typeface="Arial" panose="020B0604020202020204" pitchFamily="34" charset="0"/>
                          <a:cs typeface="Arial" panose="020B0604020202020204" pitchFamily="34" charset="0"/>
                        </a:rPr>
                        <a:t>75% / 80%</a:t>
                      </a:r>
                    </a:p>
                  </a:txBody>
                  <a:tcPr anchor="ctr">
                    <a:solidFill>
                      <a:schemeClr val="accent2"/>
                    </a:solidFill>
                  </a:tcPr>
                </a:tc>
                <a:tc>
                  <a:txBody>
                    <a:bodyPr/>
                    <a:lstStyle/>
                    <a:p>
                      <a:pPr algn="ctr"/>
                      <a:r>
                        <a:rPr lang="en-US" sz="1200">
                          <a:latin typeface="Arial" panose="020B0604020202020204" pitchFamily="34" charset="0"/>
                          <a:cs typeface="Arial" panose="020B0604020202020204" pitchFamily="34" charset="0"/>
                        </a:rPr>
                        <a:t>660</a:t>
                      </a:r>
                    </a:p>
                  </a:txBody>
                  <a:tcPr anchor="ctr">
                    <a:solidFill>
                      <a:schemeClr val="accent2"/>
                    </a:solidFill>
                  </a:tcPr>
                </a:tc>
                <a:extLst>
                  <a:ext uri="{0D108BD9-81ED-4DB2-BD59-A6C34878D82A}">
                    <a16:rowId xmlns:a16="http://schemas.microsoft.com/office/drawing/2014/main" val="2130316976"/>
                  </a:ext>
                </a:extLst>
              </a:tr>
              <a:tr h="338228">
                <a:tc gridSpan="3">
                  <a:txBody>
                    <a:bodyPr/>
                    <a:lstStyle/>
                    <a:p>
                      <a:pPr algn="ctr"/>
                      <a:r>
                        <a:rPr lang="en-US" sz="1200" b="1">
                          <a:solidFill>
                            <a:schemeClr val="bg1"/>
                          </a:solidFill>
                          <a:latin typeface="Arial" panose="020B0604020202020204" pitchFamily="34" charset="0"/>
                          <a:cs typeface="Arial" panose="020B0604020202020204" pitchFamily="34" charset="0"/>
                        </a:rPr>
                        <a:t>Maximum Loan Amounts</a:t>
                      </a:r>
                    </a:p>
                  </a:txBody>
                  <a:tcPr anchor="ctr">
                    <a:solidFill>
                      <a:schemeClr val="accent4"/>
                    </a:solidFill>
                  </a:tcPr>
                </a:tc>
                <a:tc hMerge="1">
                  <a:txBody>
                    <a:bodyPr/>
                    <a:lstStyle/>
                    <a:p>
                      <a:endParaRPr lang="en-US"/>
                    </a:p>
                  </a:txBody>
                  <a:tcPr/>
                </a:tc>
                <a:tc hMerge="1">
                  <a:txBody>
                    <a:bodyPr/>
                    <a:lstStyle/>
                    <a:p>
                      <a:pPr algn="ctr"/>
                      <a:endParaRPr lang="en-US" sz="1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61741595"/>
                  </a:ext>
                </a:extLst>
              </a:tr>
              <a:tr h="338228">
                <a:tc>
                  <a:txBody>
                    <a:bodyPr/>
                    <a:lstStyle/>
                    <a:p>
                      <a:pPr algn="ctr"/>
                      <a:r>
                        <a:rPr lang="en-US" sz="1200" b="1">
                          <a:latin typeface="Arial" panose="020B0604020202020204" pitchFamily="34" charset="0"/>
                          <a:cs typeface="Arial" panose="020B0604020202020204" pitchFamily="34" charset="0"/>
                        </a:rPr>
                        <a:t>$100,000 - $2,000,000</a:t>
                      </a:r>
                    </a:p>
                  </a:txBody>
                  <a:tcPr anchor="ctr">
                    <a:solidFill>
                      <a:schemeClr val="accent2"/>
                    </a:solidFill>
                  </a:tcPr>
                </a:tc>
                <a:tc gridSpan="2">
                  <a:txBody>
                    <a:bodyPr/>
                    <a:lstStyle/>
                    <a:p>
                      <a:pPr algn="ctr"/>
                      <a:r>
                        <a:rPr lang="en-US" sz="1200" b="1">
                          <a:latin typeface="Arial" panose="020B0604020202020204" pitchFamily="34" charset="0"/>
                          <a:cs typeface="Arial" panose="020B0604020202020204" pitchFamily="34" charset="0"/>
                        </a:rPr>
                        <a:t>80% LTV</a:t>
                      </a:r>
                    </a:p>
                  </a:txBody>
                  <a:tcPr anchor="ctr">
                    <a:solidFill>
                      <a:schemeClr val="accent2"/>
                    </a:solidFill>
                  </a:tcPr>
                </a:tc>
                <a:tc hMerge="1">
                  <a:txBody>
                    <a:bodyPr/>
                    <a:lstStyle/>
                    <a:p>
                      <a:pPr algn="ctr"/>
                      <a:endParaRPr lang="en-US" sz="1000">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3458297221"/>
                  </a:ext>
                </a:extLst>
              </a:tr>
              <a:tr h="3382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$2,000,001 - $3,000,000</a:t>
                      </a:r>
                    </a:p>
                  </a:txBody>
                  <a:tcPr anchor="ctr">
                    <a:solidFill>
                      <a:schemeClr val="accent2"/>
                    </a:solidFill>
                  </a:tcPr>
                </a:tc>
                <a:tc gridSpan="2">
                  <a:txBody>
                    <a:bodyPr/>
                    <a:lstStyle/>
                    <a:p>
                      <a:pPr algn="ctr"/>
                      <a:r>
                        <a:rPr lang="en-US" sz="1200" b="1">
                          <a:latin typeface="Arial" panose="020B0604020202020204" pitchFamily="34" charset="0"/>
                          <a:cs typeface="Arial" panose="020B0604020202020204" pitchFamily="34" charset="0"/>
                        </a:rPr>
                        <a:t>75% LTV</a:t>
                      </a:r>
                    </a:p>
                  </a:txBody>
                  <a:tcPr anchor="ctr">
                    <a:solidFill>
                      <a:schemeClr val="accent2"/>
                    </a:solidFill>
                  </a:tcPr>
                </a:tc>
                <a:tc hMerge="1">
                  <a:txBody>
                    <a:bodyPr/>
                    <a:lstStyle/>
                    <a:p>
                      <a:pPr algn="ctr"/>
                      <a:endParaRPr lang="en-US" sz="1000">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112173348"/>
                  </a:ext>
                </a:extLst>
              </a:tr>
              <a:tr h="3382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$3,000,001 - $4,000,000</a:t>
                      </a:r>
                    </a:p>
                  </a:txBody>
                  <a:tcPr anchor="ctr">
                    <a:solidFill>
                      <a:schemeClr val="accent2"/>
                    </a:solidFill>
                  </a:tcPr>
                </a:tc>
                <a:tc gridSpan="2">
                  <a:txBody>
                    <a:bodyPr/>
                    <a:lstStyle/>
                    <a:p>
                      <a:pPr algn="ctr"/>
                      <a:r>
                        <a:rPr lang="en-US" sz="1200" b="1">
                          <a:latin typeface="Arial" panose="020B0604020202020204" pitchFamily="34" charset="0"/>
                          <a:cs typeface="Arial" panose="020B0604020202020204" pitchFamily="34" charset="0"/>
                        </a:rPr>
                        <a:t>65% LTV</a:t>
                      </a:r>
                    </a:p>
                  </a:txBody>
                  <a:tcPr anchor="ctr">
                    <a:solidFill>
                      <a:schemeClr val="accent2"/>
                    </a:solidFill>
                  </a:tcPr>
                </a:tc>
                <a:tc hMerge="1">
                  <a:txBody>
                    <a:bodyPr/>
                    <a:lstStyle/>
                    <a:p>
                      <a:pPr algn="ctr"/>
                      <a:endParaRPr lang="en-US" sz="1000">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353667178"/>
                  </a:ext>
                </a:extLst>
              </a:tr>
            </a:tbl>
          </a:graphicData>
        </a:graphic>
      </p:graphicFrame>
      <p:graphicFrame>
        <p:nvGraphicFramePr>
          <p:cNvPr id="10" name="Table 9">
            <a:extLst>
              <a:ext uri="{FF2B5EF4-FFF2-40B4-BE49-F238E27FC236}">
                <a16:creationId xmlns:a16="http://schemas.microsoft.com/office/drawing/2014/main" id="{D1EB6C6B-CA71-1847-BDFF-C0FA74E27A9F}"/>
              </a:ext>
            </a:extLst>
          </p:cNvPr>
          <p:cNvGraphicFramePr>
            <a:graphicFrameLocks noGrp="1"/>
          </p:cNvGraphicFramePr>
          <p:nvPr>
            <p:extLst>
              <p:ext uri="{D42A27DB-BD31-4B8C-83A1-F6EECF244321}">
                <p14:modId xmlns:p14="http://schemas.microsoft.com/office/powerpoint/2010/main" val="298202794"/>
              </p:ext>
            </p:extLst>
          </p:nvPr>
        </p:nvGraphicFramePr>
        <p:xfrm>
          <a:off x="6259036" y="4757167"/>
          <a:ext cx="2846864" cy="1428291"/>
        </p:xfrm>
        <a:graphic>
          <a:graphicData uri="http://schemas.openxmlformats.org/drawingml/2006/table">
            <a:tbl>
              <a:tblPr firstRow="1" bandRow="1">
                <a:tableStyleId>{00A15C55-8517-42AA-B614-E9B94910E393}</a:tableStyleId>
              </a:tblPr>
              <a:tblGrid>
                <a:gridCol w="2846864">
                  <a:extLst>
                    <a:ext uri="{9D8B030D-6E8A-4147-A177-3AD203B41FA5}">
                      <a16:colId xmlns:a16="http://schemas.microsoft.com/office/drawing/2014/main" val="3096296094"/>
                    </a:ext>
                  </a:extLst>
                </a:gridCol>
              </a:tblGrid>
              <a:tr h="323697">
                <a:tc>
                  <a:txBody>
                    <a:bodyPr/>
                    <a:lstStyle/>
                    <a:p>
                      <a:pPr algn="ctr"/>
                      <a:r>
                        <a:rPr lang="en-US" sz="900"/>
                        <a:t>*Cash-Out Restrictions</a:t>
                      </a:r>
                    </a:p>
                  </a:txBody>
                  <a:tcPr anchor="ctr"/>
                </a:tc>
                <a:extLst>
                  <a:ext uri="{0D108BD9-81ED-4DB2-BD59-A6C34878D82A}">
                    <a16:rowId xmlns:a16="http://schemas.microsoft.com/office/drawing/2014/main" val="2646443082"/>
                  </a:ext>
                </a:extLst>
              </a:tr>
              <a:tr h="323697">
                <a:tc>
                  <a:txBody>
                    <a:bodyPr/>
                    <a:lstStyle/>
                    <a:p>
                      <a:pPr algn="l"/>
                      <a:r>
                        <a:rPr lang="en-US" sz="800"/>
                        <a:t>Max cash in hand is $2,000,000.</a:t>
                      </a:r>
                    </a:p>
                  </a:txBody>
                  <a:tcPr anchor="ctr">
                    <a:solidFill>
                      <a:schemeClr val="accent2"/>
                    </a:solidFill>
                  </a:tcPr>
                </a:tc>
                <a:extLst>
                  <a:ext uri="{0D108BD9-81ED-4DB2-BD59-A6C34878D82A}">
                    <a16:rowId xmlns:a16="http://schemas.microsoft.com/office/drawing/2014/main" val="3574182679"/>
                  </a:ext>
                </a:extLst>
              </a:tr>
              <a:tr h="323697">
                <a:tc>
                  <a:txBody>
                    <a:bodyPr/>
                    <a:lstStyle/>
                    <a:p>
                      <a:pPr algn="l"/>
                      <a:r>
                        <a:rPr lang="en-US" sz="800" b="1"/>
                        <a:t>*Max LTV/CLTV for cash-out:</a:t>
                      </a:r>
                    </a:p>
                    <a:p>
                      <a:pPr marL="171450" indent="-171450" algn="l">
                        <a:buFont typeface="Arial" panose="020B0604020202020204" pitchFamily="34" charset="0"/>
                        <a:buChar char="•"/>
                      </a:pPr>
                      <a:r>
                        <a:rPr lang="en-US" sz="800" b="0"/>
                        <a:t>Primary Residence &amp; Second Homes – 75% / 75%</a:t>
                      </a:r>
                    </a:p>
                    <a:p>
                      <a:pPr marL="171450" indent="-171450" algn="l">
                        <a:buFont typeface="Arial" panose="020B0604020202020204" pitchFamily="34" charset="0"/>
                        <a:buChar char="•"/>
                      </a:pPr>
                      <a:r>
                        <a:rPr lang="en-US" sz="800" b="0"/>
                        <a:t>Investment Properties – 65% / 65%</a:t>
                      </a:r>
                    </a:p>
                  </a:txBody>
                  <a:tcPr anchor="ctr">
                    <a:solidFill>
                      <a:schemeClr val="accent2"/>
                    </a:solidFill>
                  </a:tcPr>
                </a:tc>
                <a:extLst>
                  <a:ext uri="{0D108BD9-81ED-4DB2-BD59-A6C34878D82A}">
                    <a16:rowId xmlns:a16="http://schemas.microsoft.com/office/drawing/2014/main" val="1189259925"/>
                  </a:ext>
                </a:extLst>
              </a:tr>
              <a:tr h="323697">
                <a:tc>
                  <a:txBody>
                    <a:bodyPr/>
                    <a:lstStyle/>
                    <a:p>
                      <a:pPr algn="l"/>
                      <a:r>
                        <a:rPr lang="en-US" sz="800"/>
                        <a:t>Texas 50 (a)(6) loans are not permitted.</a:t>
                      </a:r>
                    </a:p>
                  </a:txBody>
                  <a:tcPr anchor="ctr">
                    <a:solidFill>
                      <a:schemeClr val="accent2"/>
                    </a:solidFill>
                  </a:tcPr>
                </a:tc>
                <a:extLst>
                  <a:ext uri="{0D108BD9-81ED-4DB2-BD59-A6C34878D82A}">
                    <a16:rowId xmlns:a16="http://schemas.microsoft.com/office/drawing/2014/main" val="293395973"/>
                  </a:ext>
                </a:extLst>
              </a:tr>
            </a:tbl>
          </a:graphicData>
        </a:graphic>
      </p:graphicFrame>
      <p:sp>
        <p:nvSpPr>
          <p:cNvPr id="26" name="TextBox 25">
            <a:extLst>
              <a:ext uri="{FF2B5EF4-FFF2-40B4-BE49-F238E27FC236}">
                <a16:creationId xmlns:a16="http://schemas.microsoft.com/office/drawing/2014/main" id="{F3F3EFD4-062C-9B43-96B3-666F65884FC9}"/>
              </a:ext>
            </a:extLst>
          </p:cNvPr>
          <p:cNvSpPr txBox="1"/>
          <p:nvPr/>
        </p:nvSpPr>
        <p:spPr>
          <a:xfrm>
            <a:off x="232879" y="4362874"/>
            <a:ext cx="6096000" cy="1412374"/>
          </a:xfrm>
          <a:prstGeom prst="rect">
            <a:avLst/>
          </a:prstGeom>
          <a:noFill/>
        </p:spPr>
        <p:txBody>
          <a:bodyPr wrap="square">
            <a:spAutoFit/>
          </a:bodyPr>
          <a:lstStyle/>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DTI above 43% (Max 50% DTI with 5% LTV reduction)</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Reserves 6 </a:t>
            </a:r>
            <a:r>
              <a:rPr lang="en-US" sz="1400" err="1">
                <a:solidFill>
                  <a:srgbClr val="404040"/>
                </a:solidFill>
                <a:latin typeface="Arial" panose="020B0604020202020204" pitchFamily="34" charset="0"/>
                <a:ea typeface="Calibri" panose="020F0502020204030204" pitchFamily="34" charset="0"/>
                <a:cs typeface="Arial" panose="020B0604020202020204" pitchFamily="34" charset="0"/>
              </a:rPr>
              <a:t>mos</a:t>
            </a: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 to $2M or 12 </a:t>
            </a:r>
            <a:r>
              <a:rPr lang="en-US" sz="1400" err="1">
                <a:solidFill>
                  <a:srgbClr val="404040"/>
                </a:solidFill>
                <a:latin typeface="Arial" panose="020B0604020202020204" pitchFamily="34" charset="0"/>
                <a:ea typeface="Calibri" panose="020F0502020204030204" pitchFamily="34" charset="0"/>
                <a:cs typeface="Arial" panose="020B0604020202020204" pitchFamily="34" charset="0"/>
              </a:rPr>
              <a:t>mos</a:t>
            </a: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 reserves $2M+</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Alt-Doc with higher LTV for </a:t>
            </a: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cash-out &amp; in hand (75% &amp; $2M)</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Loan amounts from $100k to $4M</a:t>
            </a:r>
          </a:p>
          <a:p>
            <a:pPr marL="285750" marR="0" lvl="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CDFI Fee Benefit: Lender Credit for UW Fee at closing ($1,795)</a:t>
            </a:r>
            <a:endPar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821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3A1D02-5FFD-2547-8225-961E0D7BDA9C}"/>
              </a:ext>
            </a:extLst>
          </p:cNvPr>
          <p:cNvSpPr>
            <a:spLocks noGrp="1"/>
          </p:cNvSpPr>
          <p:nvPr>
            <p:ph type="sldNum" sz="quarter" idx="11"/>
          </p:nvPr>
        </p:nvSpPr>
        <p:spPr/>
        <p:txBody>
          <a:bodyPr/>
          <a:lstStyle/>
          <a:p>
            <a:fld id="{D57F1E4F-1CFF-5643-939E-217C01CDF565}" type="slidenum">
              <a:rPr lang="en-US" smtClean="0"/>
              <a:pPr/>
              <a:t>12</a:t>
            </a:fld>
            <a:endParaRPr lang="en-US"/>
          </a:p>
        </p:txBody>
      </p:sp>
      <p:sp>
        <p:nvSpPr>
          <p:cNvPr id="3" name="TextBox 2">
            <a:extLst>
              <a:ext uri="{FF2B5EF4-FFF2-40B4-BE49-F238E27FC236}">
                <a16:creationId xmlns:a16="http://schemas.microsoft.com/office/drawing/2014/main" id="{4A6DEB53-5405-AD43-A9A2-54D8C92D3BD6}"/>
              </a:ext>
            </a:extLst>
          </p:cNvPr>
          <p:cNvSpPr txBox="1"/>
          <p:nvPr/>
        </p:nvSpPr>
        <p:spPr>
          <a:xfrm>
            <a:off x="793291" y="719558"/>
            <a:ext cx="2360726" cy="400110"/>
          </a:xfrm>
          <a:prstGeom prst="rect">
            <a:avLst/>
          </a:prstGeom>
          <a:noFill/>
        </p:spPr>
        <p:txBody>
          <a:bodyPr wrap="square" rtlCol="0">
            <a:spAutoFit/>
          </a:bodyPr>
          <a:lstStyle/>
          <a:p>
            <a:r>
              <a:rPr lang="en-US" sz="2000" b="1">
                <a:solidFill>
                  <a:srgbClr val="404040"/>
                </a:solidFill>
                <a:effectLst/>
              </a:rPr>
              <a:t>INVESTOR DSCR</a:t>
            </a:r>
            <a:endParaRPr lang="en-US" sz="2000" b="1">
              <a:solidFill>
                <a:srgbClr val="40404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EBD4C1B-15FF-0B42-8025-21EDC74491CA}"/>
              </a:ext>
            </a:extLst>
          </p:cNvPr>
          <p:cNvCxnSpPr/>
          <p:nvPr/>
        </p:nvCxnSpPr>
        <p:spPr>
          <a:xfrm>
            <a:off x="883386" y="1196253"/>
            <a:ext cx="17373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4E81AFF-C227-8144-831F-51C0C39F0A93}"/>
              </a:ext>
            </a:extLst>
          </p:cNvPr>
          <p:cNvSpPr txBox="1"/>
          <p:nvPr/>
        </p:nvSpPr>
        <p:spPr>
          <a:xfrm>
            <a:off x="5949905" y="719558"/>
            <a:ext cx="5448804" cy="400110"/>
          </a:xfrm>
          <a:prstGeom prst="rect">
            <a:avLst/>
          </a:prstGeom>
          <a:noFill/>
        </p:spPr>
        <p:txBody>
          <a:bodyPr wrap="square" rtlCol="0">
            <a:spAutoFit/>
          </a:bodyPr>
          <a:lstStyle/>
          <a:p>
            <a:r>
              <a:rPr lang="en-US" sz="2000" b="1">
                <a:solidFill>
                  <a:srgbClr val="404040"/>
                </a:solidFill>
                <a:effectLst/>
              </a:rPr>
              <a:t>FOREIGN NATIONAL</a:t>
            </a:r>
            <a:endParaRPr lang="en-US" sz="2000" b="1">
              <a:solidFill>
                <a:srgbClr val="40404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B5F93AA-E7F2-A141-AF69-A780B41B46BE}"/>
              </a:ext>
            </a:extLst>
          </p:cNvPr>
          <p:cNvCxnSpPr/>
          <p:nvPr/>
        </p:nvCxnSpPr>
        <p:spPr>
          <a:xfrm>
            <a:off x="6040000" y="1196253"/>
            <a:ext cx="17373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D00887-485B-E047-A541-77FFA1CBC804}"/>
              </a:ext>
            </a:extLst>
          </p:cNvPr>
          <p:cNvSpPr txBox="1"/>
          <p:nvPr/>
        </p:nvSpPr>
        <p:spPr>
          <a:xfrm>
            <a:off x="793291" y="1448526"/>
            <a:ext cx="3763207" cy="2524281"/>
          </a:xfrm>
          <a:prstGeom prst="rect">
            <a:avLst/>
          </a:prstGeom>
          <a:noFill/>
        </p:spPr>
        <p:txBody>
          <a:bodyPr wrap="square" lIns="91440" tIns="45720" rIns="91440" bIns="45720" anchor="t">
            <a:spAutoFit/>
          </a:bodyPr>
          <a:lstStyle/>
          <a:p>
            <a:pPr marL="285750" indent="-285750">
              <a:lnSpc>
                <a:spcPct val="125000"/>
              </a:lnSpc>
              <a:buClr>
                <a:srgbClr val="D3AB61"/>
              </a:buClr>
              <a:buFont typeface="Arial" panose="020B0604020202020204" pitchFamily="34" charset="0"/>
              <a:buChar char="•"/>
            </a:pPr>
            <a:r>
              <a:rPr lang="en-US" sz="1600">
                <a:solidFill>
                  <a:srgbClr val="302F2B"/>
                </a:solidFill>
                <a:effectLst/>
                <a:latin typeface="Arial"/>
                <a:cs typeface="Arial"/>
              </a:rPr>
              <a:t>Can Qualify with IO Payment</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Loan Amounts to $2 Million</a:t>
            </a:r>
          </a:p>
          <a:p>
            <a:pPr marL="285750" indent="-285750">
              <a:lnSpc>
                <a:spcPct val="125000"/>
              </a:lnSpc>
              <a:buClr>
                <a:srgbClr val="D3AB61"/>
              </a:buClr>
              <a:buFont typeface="Arial" panose="020B0604020202020204" pitchFamily="34" charset="0"/>
              <a:buChar char="•"/>
            </a:pPr>
            <a:r>
              <a:rPr lang="en-US" sz="1600">
                <a:solidFill>
                  <a:srgbClr val="302F2B"/>
                </a:solidFill>
                <a:effectLst/>
                <a:latin typeface="Arial"/>
                <a:cs typeface="Arial"/>
              </a:rPr>
              <a:t>Cash-out can be used for Reserves</a:t>
            </a:r>
          </a:p>
          <a:p>
            <a:pPr marL="285750" indent="-285750">
              <a:lnSpc>
                <a:spcPct val="125000"/>
              </a:lnSpc>
              <a:buClr>
                <a:srgbClr val="D3AB61"/>
              </a:buClr>
              <a:buFont typeface="Arial" panose="020B0604020202020204" pitchFamily="34" charset="0"/>
              <a:buChar char="•"/>
            </a:pPr>
            <a:r>
              <a:rPr lang="en-US" sz="1600">
                <a:solidFill>
                  <a:srgbClr val="302F2B"/>
                </a:solidFill>
                <a:effectLst/>
                <a:latin typeface="Arial"/>
                <a:cs typeface="Arial"/>
              </a:rPr>
              <a:t>DCSR &lt;100% down to a floor of </a:t>
            </a:r>
            <a:r>
              <a:rPr lang="en-US" sz="1600">
                <a:solidFill>
                  <a:srgbClr val="302F2B"/>
                </a:solidFill>
                <a:latin typeface="Arial"/>
                <a:cs typeface="Arial"/>
              </a:rPr>
              <a:t>75</a:t>
            </a:r>
            <a:r>
              <a:rPr lang="en-US" sz="1600">
                <a:solidFill>
                  <a:srgbClr val="302F2B"/>
                </a:solidFill>
                <a:effectLst/>
                <a:latin typeface="Arial"/>
                <a:cs typeface="Arial"/>
              </a:rPr>
              <a:t>%</a:t>
            </a:r>
            <a:r>
              <a:rPr lang="en-US" sz="1600">
                <a:solidFill>
                  <a:srgbClr val="302F2B"/>
                </a:solidFill>
                <a:latin typeface="Arial"/>
                <a:cs typeface="Arial"/>
              </a:rPr>
              <a:t> </a:t>
            </a:r>
            <a:r>
              <a:rPr lang="en-US" sz="1600">
                <a:solidFill>
                  <a:srgbClr val="302F2B"/>
                </a:solidFill>
                <a:effectLst/>
                <a:latin typeface="Arial"/>
                <a:cs typeface="Arial"/>
              </a:rPr>
              <a:t>Available</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Asset Seasoning 30 days</a:t>
            </a:r>
          </a:p>
          <a:p>
            <a:pPr marL="285750" indent="-285750">
              <a:lnSpc>
                <a:spcPct val="125000"/>
              </a:lnSpc>
              <a:buClr>
                <a:srgbClr val="D3AB61"/>
              </a:buClr>
              <a:buFont typeface="Arial" panose="020B0604020202020204" pitchFamily="34" charset="0"/>
              <a:buChar char="•"/>
            </a:pPr>
            <a:r>
              <a:rPr lang="en-US" sz="1600">
                <a:solidFill>
                  <a:srgbClr val="302F2B"/>
                </a:solidFill>
                <a:effectLst/>
                <a:latin typeface="Arial"/>
                <a:cs typeface="Arial"/>
              </a:rPr>
              <a:t>L</a:t>
            </a:r>
            <a:r>
              <a:rPr lang="en-US" sz="1600">
                <a:solidFill>
                  <a:srgbClr val="302F2B"/>
                </a:solidFill>
                <a:latin typeface="Arial"/>
                <a:cs typeface="Arial"/>
              </a:rPr>
              <a:t>LC Loan Available</a:t>
            </a:r>
          </a:p>
          <a:p>
            <a:pPr marL="285750" indent="-285750">
              <a:lnSpc>
                <a:spcPct val="125000"/>
              </a:lnSpc>
              <a:buClr>
                <a:srgbClr val="D3AB61"/>
              </a:buClr>
              <a:buFont typeface="Arial" panose="020B0604020202020204" pitchFamily="34" charset="0"/>
              <a:buChar char="•"/>
            </a:pPr>
            <a:r>
              <a:rPr lang="en-US" sz="1600">
                <a:solidFill>
                  <a:srgbClr val="302F2B"/>
                </a:solidFill>
                <a:effectLst/>
                <a:latin typeface="Arial"/>
                <a:cs typeface="Arial"/>
              </a:rPr>
              <a:t>Maximum Financed p</a:t>
            </a:r>
            <a:r>
              <a:rPr lang="en-US" sz="1600">
                <a:solidFill>
                  <a:srgbClr val="302F2B"/>
                </a:solidFill>
                <a:latin typeface="Arial"/>
                <a:cs typeface="Arial"/>
              </a:rPr>
              <a:t>roperties: 20</a:t>
            </a:r>
            <a:endParaRPr lang="en-US" sz="1600">
              <a:solidFill>
                <a:srgbClr val="302F2B"/>
              </a:solidFill>
              <a:effectLst/>
              <a:latin typeface="Arial"/>
              <a:cs typeface="Arial"/>
            </a:endParaRPr>
          </a:p>
        </p:txBody>
      </p:sp>
      <p:sp>
        <p:nvSpPr>
          <p:cNvPr id="8" name="TextBox 7">
            <a:extLst>
              <a:ext uri="{FF2B5EF4-FFF2-40B4-BE49-F238E27FC236}">
                <a16:creationId xmlns:a16="http://schemas.microsoft.com/office/drawing/2014/main" id="{A080FCCA-955F-1D41-AD05-4F79CD403D85}"/>
              </a:ext>
            </a:extLst>
          </p:cNvPr>
          <p:cNvSpPr txBox="1"/>
          <p:nvPr/>
        </p:nvSpPr>
        <p:spPr>
          <a:xfrm>
            <a:off x="5949905" y="1448526"/>
            <a:ext cx="5302709" cy="4063164"/>
          </a:xfrm>
          <a:prstGeom prst="rect">
            <a:avLst/>
          </a:prstGeom>
          <a:noFill/>
        </p:spPr>
        <p:txBody>
          <a:bodyPr wrap="square">
            <a:spAutoFit/>
          </a:bodyPr>
          <a:lstStyle/>
          <a:p>
            <a:pPr marL="285750" indent="-285750">
              <a:lnSpc>
                <a:spcPct val="125000"/>
              </a:lnSpc>
              <a:buClr>
                <a:srgbClr val="D3AB61"/>
              </a:buClr>
              <a:buFont typeface="Arial" panose="020B0604020202020204" pitchFamily="34" charset="0"/>
              <a:buChar char="•"/>
            </a:pPr>
            <a:r>
              <a:rPr lang="en-US" sz="1600">
                <a:solidFill>
                  <a:srgbClr val="302F2B"/>
                </a:solidFill>
                <a:effectLst/>
                <a:latin typeface="Arial"/>
                <a:cs typeface="Arial"/>
              </a:rPr>
              <a:t>No Credit Score or Trade Line Required</a:t>
            </a:r>
          </a:p>
          <a:p>
            <a:pPr>
              <a:lnSpc>
                <a:spcPct val="125000"/>
              </a:lnSpc>
              <a:buClr>
                <a:srgbClr val="D3AB61"/>
              </a:buClr>
            </a:pPr>
            <a:r>
              <a:rPr lang="en-US" sz="1600">
                <a:solidFill>
                  <a:srgbClr val="D3AB61"/>
                </a:solidFill>
                <a:latin typeface="Arial"/>
                <a:cs typeface="Arial"/>
              </a:rPr>
              <a:t>     -</a:t>
            </a:r>
            <a:r>
              <a:rPr lang="en-US" sz="1600">
                <a:solidFill>
                  <a:srgbClr val="302F2B"/>
                </a:solidFill>
                <a:latin typeface="Arial"/>
                <a:cs typeface="Arial"/>
              </a:rPr>
              <a:t> One (1) traditional or no-traditional credit line or 	reference  required (i.e. bank reference, attorney 	reference, housing 	reference, etc.) Reference 	must be converted to English/</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Qualify as DSCR &gt; 100 or No Ratio</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LTV’s Up to to 70% Purchase or Rate &amp; Term Refinance Only</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Investment Opportunity Only</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Interest-Only Option (Not Available in Texas)</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Loan Amount up to $2.5 Million</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Up to 10 Financed Properties</a:t>
            </a:r>
          </a:p>
          <a:p>
            <a:pPr marL="285750" indent="-285750">
              <a:lnSpc>
                <a:spcPct val="125000"/>
              </a:lnSpc>
              <a:buClr>
                <a:srgbClr val="D3AB61"/>
              </a:buClr>
              <a:buFont typeface="Arial" panose="020B0604020202020204" pitchFamily="34" charset="0"/>
              <a:buChar char="•"/>
            </a:pPr>
            <a:endParaRPr lang="en-US" sz="1600">
              <a:solidFill>
                <a:srgbClr val="302F2B"/>
              </a:solidFill>
              <a:effectLst/>
              <a:latin typeface="Arial"/>
              <a:cs typeface="Arial"/>
            </a:endParaRPr>
          </a:p>
        </p:txBody>
      </p:sp>
    </p:spTree>
    <p:extLst>
      <p:ext uri="{BB962C8B-B14F-4D97-AF65-F5344CB8AC3E}">
        <p14:creationId xmlns:p14="http://schemas.microsoft.com/office/powerpoint/2010/main" val="418620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99DAB-FB14-3E4D-B0D9-9B7729EF124B}"/>
              </a:ext>
            </a:extLst>
          </p:cNvPr>
          <p:cNvSpPr>
            <a:spLocks noGrp="1"/>
          </p:cNvSpPr>
          <p:nvPr>
            <p:ph type="sldNum" sz="quarter" idx="11"/>
          </p:nvPr>
        </p:nvSpPr>
        <p:spPr/>
        <p:txBody>
          <a:bodyPr/>
          <a:lstStyle/>
          <a:p>
            <a:fld id="{D57F1E4F-1CFF-5643-939E-217C01CDF565}" type="slidenum">
              <a:rPr lang="en-US" smtClean="0"/>
              <a:pPr/>
              <a:t>13</a:t>
            </a:fld>
            <a:endParaRPr lang="en-US"/>
          </a:p>
        </p:txBody>
      </p:sp>
      <p:sp>
        <p:nvSpPr>
          <p:cNvPr id="3" name="Title 17">
            <a:extLst>
              <a:ext uri="{FF2B5EF4-FFF2-40B4-BE49-F238E27FC236}">
                <a16:creationId xmlns:a16="http://schemas.microsoft.com/office/drawing/2014/main" id="{6E0BF5AC-B0B2-A042-B9E1-1ED69EDB1F5A}"/>
              </a:ext>
            </a:extLst>
          </p:cNvPr>
          <p:cNvSpPr txBox="1">
            <a:spLocks/>
          </p:cNvSpPr>
          <p:nvPr/>
        </p:nvSpPr>
        <p:spPr>
          <a:xfrm>
            <a:off x="376853" y="95841"/>
            <a:ext cx="4632027" cy="419538"/>
          </a:xfrm>
          <a:prstGeom prst="rect">
            <a:avLst/>
          </a:prstGeom>
        </p:spPr>
        <p:txBody>
          <a:bodyPr/>
          <a:lstStyle>
            <a:lvl1pPr algn="l" defTabSz="457200" rtl="0" eaLnBrk="1" latinLnBrk="0" hangingPunct="1">
              <a:spcBef>
                <a:spcPct val="0"/>
              </a:spcBef>
              <a:buNone/>
              <a:defRPr sz="2400" b="1" i="0" kern="1200">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INVESTOR PROGRAM</a:t>
            </a:r>
          </a:p>
        </p:txBody>
      </p:sp>
      <p:sp>
        <p:nvSpPr>
          <p:cNvPr id="4" name="Rectangle 3">
            <a:extLst>
              <a:ext uri="{FF2B5EF4-FFF2-40B4-BE49-F238E27FC236}">
                <a16:creationId xmlns:a16="http://schemas.microsoft.com/office/drawing/2014/main" id="{07A8C255-1EF9-6A42-B0A1-6490134C59E2}"/>
              </a:ext>
            </a:extLst>
          </p:cNvPr>
          <p:cNvSpPr/>
          <p:nvPr/>
        </p:nvSpPr>
        <p:spPr>
          <a:xfrm>
            <a:off x="232879" y="173753"/>
            <a:ext cx="105684" cy="551141"/>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3">
            <a:extLst>
              <a:ext uri="{FF2B5EF4-FFF2-40B4-BE49-F238E27FC236}">
                <a16:creationId xmlns:a16="http://schemas.microsoft.com/office/drawing/2014/main" id="{4E696F0F-5517-6F49-BE51-8C300633EF4B}"/>
              </a:ext>
            </a:extLst>
          </p:cNvPr>
          <p:cNvSpPr txBox="1">
            <a:spLocks/>
          </p:cNvSpPr>
          <p:nvPr/>
        </p:nvSpPr>
        <p:spPr>
          <a:xfrm>
            <a:off x="376853" y="458473"/>
            <a:ext cx="6905038" cy="460442"/>
          </a:xfrm>
          <a:prstGeom prst="rect">
            <a:avLst/>
          </a:prstGeom>
        </p:spPr>
        <p:txBody>
          <a:bodyPr/>
          <a:lstStyle>
            <a:lvl1pPr marL="0" indent="0" algn="l" defTabSz="457200" rtl="0" eaLnBrk="1" latinLnBrk="0" hangingPunct="1">
              <a:spcBef>
                <a:spcPts val="1000"/>
              </a:spcBef>
              <a:spcAft>
                <a:spcPts val="0"/>
              </a:spcAft>
              <a:buClr>
                <a:srgbClr val="D3AB61"/>
              </a:buClr>
              <a:buSzPct val="80000"/>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rgbClr val="D3AB61"/>
              </a:buClr>
              <a:buSzPct val="80000"/>
              <a:buFont typeface="Arial" panose="020B0604020202020204" pitchFamily="34" charset="0"/>
              <a:buNone/>
              <a:defRPr sz="1600" b="1" i="0" kern="1200">
                <a:solidFill>
                  <a:srgbClr val="C00000"/>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0" i="0" kern="1200">
                <a:solidFill>
                  <a:srgbClr val="92D050"/>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1" i="0" kern="1200">
                <a:solidFill>
                  <a:srgbClr val="00B0F0"/>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rgbClr val="D3AB61"/>
              </a:buClr>
              <a:buSzPct val="80000"/>
              <a:buFont typeface="Wingdings" pitchFamily="2" charset="2"/>
              <a:buNone/>
              <a:defRPr sz="1400" b="0" i="0" kern="1200">
                <a:solidFill>
                  <a:srgbClr val="7030A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solidFill>
                  <a:srgbClr val="D3AB61"/>
                </a:solidFill>
              </a:rPr>
              <a:t>Effective date 03/01/2023</a:t>
            </a:r>
          </a:p>
        </p:txBody>
      </p:sp>
      <p:graphicFrame>
        <p:nvGraphicFramePr>
          <p:cNvPr id="6" name="Table 6">
            <a:extLst>
              <a:ext uri="{FF2B5EF4-FFF2-40B4-BE49-F238E27FC236}">
                <a16:creationId xmlns:a16="http://schemas.microsoft.com/office/drawing/2014/main" id="{BB1029FF-082B-A741-8A2C-4A36ED0583D9}"/>
              </a:ext>
            </a:extLst>
          </p:cNvPr>
          <p:cNvGraphicFramePr>
            <a:graphicFrameLocks noGrp="1"/>
          </p:cNvGraphicFramePr>
          <p:nvPr>
            <p:extLst>
              <p:ext uri="{D42A27DB-BD31-4B8C-83A1-F6EECF244321}">
                <p14:modId xmlns:p14="http://schemas.microsoft.com/office/powerpoint/2010/main" val="3908386388"/>
              </p:ext>
            </p:extLst>
          </p:nvPr>
        </p:nvGraphicFramePr>
        <p:xfrm>
          <a:off x="113660" y="1126452"/>
          <a:ext cx="8329966" cy="2397510"/>
        </p:xfrm>
        <a:graphic>
          <a:graphicData uri="http://schemas.openxmlformats.org/drawingml/2006/table">
            <a:tbl>
              <a:tblPr firstRow="1" bandRow="1">
                <a:tableStyleId>{00A15C55-8517-42AA-B614-E9B94910E393}</a:tableStyleId>
              </a:tblPr>
              <a:tblGrid>
                <a:gridCol w="1959992">
                  <a:extLst>
                    <a:ext uri="{9D8B030D-6E8A-4147-A177-3AD203B41FA5}">
                      <a16:colId xmlns:a16="http://schemas.microsoft.com/office/drawing/2014/main" val="2641420913"/>
                    </a:ext>
                  </a:extLst>
                </a:gridCol>
                <a:gridCol w="2449990">
                  <a:extLst>
                    <a:ext uri="{9D8B030D-6E8A-4147-A177-3AD203B41FA5}">
                      <a16:colId xmlns:a16="http://schemas.microsoft.com/office/drawing/2014/main" val="973058836"/>
                    </a:ext>
                  </a:extLst>
                </a:gridCol>
                <a:gridCol w="1959992">
                  <a:extLst>
                    <a:ext uri="{9D8B030D-6E8A-4147-A177-3AD203B41FA5}">
                      <a16:colId xmlns:a16="http://schemas.microsoft.com/office/drawing/2014/main" val="3679779682"/>
                    </a:ext>
                  </a:extLst>
                </a:gridCol>
                <a:gridCol w="1959992">
                  <a:extLst>
                    <a:ext uri="{9D8B030D-6E8A-4147-A177-3AD203B41FA5}">
                      <a16:colId xmlns:a16="http://schemas.microsoft.com/office/drawing/2014/main" val="3133318902"/>
                    </a:ext>
                  </a:extLst>
                </a:gridCol>
              </a:tblGrid>
              <a:tr h="266390">
                <a:tc gridSpan="4">
                  <a:txBody>
                    <a:bodyPr/>
                    <a:lstStyle/>
                    <a:p>
                      <a:pPr algn="ctr"/>
                      <a:r>
                        <a:rPr lang="en-US" sz="1000"/>
                        <a:t>DSCR &gt; 100%</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974102"/>
                  </a:ext>
                </a:extLst>
              </a:tr>
              <a:tr h="266390">
                <a:tc rowSpan="8">
                  <a:txBody>
                    <a:bodyPr/>
                    <a:lstStyle/>
                    <a:p>
                      <a:pPr algn="ctr"/>
                      <a:r>
                        <a:rPr lang="en-US" sz="1000"/>
                        <a:t>Investment property</a:t>
                      </a:r>
                    </a:p>
                  </a:txBody>
                  <a:tcPr anchor="ctr">
                    <a:solidFill>
                      <a:schemeClr val="bg2"/>
                    </a:solidFill>
                  </a:tcPr>
                </a:tc>
                <a:tc gridSpan="3">
                  <a:txBody>
                    <a:bodyPr/>
                    <a:lstStyle/>
                    <a:p>
                      <a:pPr algn="ctr"/>
                      <a:r>
                        <a:rPr lang="en-US" sz="1000" b="1">
                          <a:solidFill>
                            <a:schemeClr val="bg1"/>
                          </a:solidFill>
                        </a:rPr>
                        <a:t>Purchase / Rate &amp; Term Refinance</a:t>
                      </a:r>
                    </a:p>
                  </a:txBody>
                  <a:tcPr anchor="ctr">
                    <a:solidFill>
                      <a:srgbClr val="8282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3944407"/>
                  </a:ext>
                </a:extLst>
              </a:tr>
              <a:tr h="266390">
                <a:tc vMerge="1">
                  <a:txBody>
                    <a:bodyPr/>
                    <a:lstStyle/>
                    <a:p>
                      <a:endParaRPr lang="en-US"/>
                    </a:p>
                  </a:txBody>
                  <a:tcPr/>
                </a:tc>
                <a:tc>
                  <a:txBody>
                    <a:bodyPr/>
                    <a:lstStyle/>
                    <a:p>
                      <a:pPr algn="ctr"/>
                      <a:r>
                        <a:rPr lang="en-US" sz="1000"/>
                        <a:t>LTV / CLTV</a:t>
                      </a:r>
                    </a:p>
                  </a:txBody>
                  <a:tcPr anchor="ctr">
                    <a:solidFill>
                      <a:schemeClr val="bg2"/>
                    </a:solidFill>
                  </a:tcPr>
                </a:tc>
                <a:tc>
                  <a:txBody>
                    <a:bodyPr/>
                    <a:lstStyle/>
                    <a:p>
                      <a:pPr algn="ctr"/>
                      <a:r>
                        <a:rPr lang="en-US" sz="1000"/>
                        <a:t>FICO</a:t>
                      </a:r>
                    </a:p>
                  </a:txBody>
                  <a:tcPr anchor="ctr">
                    <a:solidFill>
                      <a:schemeClr val="bg2"/>
                    </a:solidFill>
                  </a:tcPr>
                </a:tc>
                <a:tc>
                  <a:txBody>
                    <a:bodyPr/>
                    <a:lstStyle/>
                    <a:p>
                      <a:pPr algn="ctr"/>
                      <a:r>
                        <a:rPr lang="en-US" sz="1000"/>
                        <a:t>RESERVES</a:t>
                      </a:r>
                    </a:p>
                  </a:txBody>
                  <a:tcPr anchor="ctr">
                    <a:solidFill>
                      <a:schemeClr val="bg2"/>
                    </a:solidFill>
                  </a:tcPr>
                </a:tc>
                <a:extLst>
                  <a:ext uri="{0D108BD9-81ED-4DB2-BD59-A6C34878D82A}">
                    <a16:rowId xmlns:a16="http://schemas.microsoft.com/office/drawing/2014/main" val="490183727"/>
                  </a:ext>
                </a:extLst>
              </a:tr>
              <a:tr h="266390">
                <a:tc vMerge="1">
                  <a:txBody>
                    <a:bodyPr/>
                    <a:lstStyle/>
                    <a:p>
                      <a:endParaRPr lang="en-US"/>
                    </a:p>
                  </a:txBody>
                  <a:tcPr/>
                </a:tc>
                <a:tc>
                  <a:txBody>
                    <a:bodyPr/>
                    <a:lstStyle/>
                    <a:p>
                      <a:pPr algn="ctr"/>
                      <a:r>
                        <a:rPr lang="en-US" sz="1000"/>
                        <a:t>75% / 80%</a:t>
                      </a:r>
                    </a:p>
                  </a:txBody>
                  <a:tcPr anchor="ctr">
                    <a:solidFill>
                      <a:srgbClr val="F2F2F2"/>
                    </a:solidFill>
                  </a:tcPr>
                </a:tc>
                <a:tc>
                  <a:txBody>
                    <a:bodyPr/>
                    <a:lstStyle/>
                    <a:p>
                      <a:pPr algn="ctr"/>
                      <a:r>
                        <a:rPr lang="en-US" sz="1000"/>
                        <a:t>740</a:t>
                      </a:r>
                    </a:p>
                  </a:txBody>
                  <a:tcPr anchor="ctr">
                    <a:solidFill>
                      <a:srgbClr val="F2F2F2"/>
                    </a:solidFill>
                  </a:tcPr>
                </a:tc>
                <a:tc rowSpan="2">
                  <a:txBody>
                    <a:bodyPr/>
                    <a:lstStyle/>
                    <a:p>
                      <a:pPr algn="ctr"/>
                      <a:r>
                        <a:rPr lang="en-US" sz="1000"/>
                        <a:t>12 months</a:t>
                      </a:r>
                    </a:p>
                  </a:txBody>
                  <a:tcPr anchor="ctr">
                    <a:solidFill>
                      <a:srgbClr val="F2F2F2"/>
                    </a:solidFill>
                  </a:tcPr>
                </a:tc>
                <a:extLst>
                  <a:ext uri="{0D108BD9-81ED-4DB2-BD59-A6C34878D82A}">
                    <a16:rowId xmlns:a16="http://schemas.microsoft.com/office/drawing/2014/main" val="23150313"/>
                  </a:ext>
                </a:extLst>
              </a:tr>
              <a:tr h="266390">
                <a:tc vMerge="1">
                  <a:txBody>
                    <a:bodyPr/>
                    <a:lstStyle/>
                    <a:p>
                      <a:endParaRPr lang="en-US"/>
                    </a:p>
                  </a:txBody>
                  <a:tcPr/>
                </a:tc>
                <a:tc>
                  <a:txBody>
                    <a:bodyPr/>
                    <a:lstStyle/>
                    <a:p>
                      <a:pPr algn="ctr"/>
                      <a:r>
                        <a:rPr lang="en-US" sz="1000"/>
                        <a:t>70% / 75%</a:t>
                      </a:r>
                    </a:p>
                  </a:txBody>
                  <a:tcPr anchor="ctr">
                    <a:solidFill>
                      <a:srgbClr val="F2F2F2"/>
                    </a:solidFill>
                  </a:tcPr>
                </a:tc>
                <a:tc>
                  <a:txBody>
                    <a:bodyPr/>
                    <a:lstStyle/>
                    <a:p>
                      <a:pPr algn="ctr"/>
                      <a:r>
                        <a:rPr lang="en-US" sz="1000"/>
                        <a:t>680</a:t>
                      </a:r>
                    </a:p>
                  </a:txBody>
                  <a:tcPr anchor="ctr">
                    <a:solidFill>
                      <a:srgbClr val="F2F2F2"/>
                    </a:solidFill>
                  </a:tcPr>
                </a:tc>
                <a:tc vMerge="1">
                  <a:txBody>
                    <a:bodyPr/>
                    <a:lstStyle/>
                    <a:p>
                      <a:endParaRPr lang="en-US" sz="1200"/>
                    </a:p>
                  </a:txBody>
                  <a:tcPr/>
                </a:tc>
                <a:extLst>
                  <a:ext uri="{0D108BD9-81ED-4DB2-BD59-A6C34878D82A}">
                    <a16:rowId xmlns:a16="http://schemas.microsoft.com/office/drawing/2014/main" val="532662007"/>
                  </a:ext>
                </a:extLst>
              </a:tr>
              <a:tr h="266390">
                <a:tc vMerge="1">
                  <a:txBody>
                    <a:bodyPr/>
                    <a:lstStyle/>
                    <a:p>
                      <a:endParaRPr lang="en-US"/>
                    </a:p>
                  </a:txBody>
                  <a:tcPr/>
                </a:tc>
                <a:tc gridSpan="3">
                  <a:txBody>
                    <a:bodyPr/>
                    <a:lstStyle/>
                    <a:p>
                      <a:pPr algn="ctr"/>
                      <a:r>
                        <a:rPr lang="en-US" sz="1000" b="1">
                          <a:solidFill>
                            <a:schemeClr val="bg1"/>
                          </a:solidFill>
                        </a:rPr>
                        <a:t>Cash Out Refinance</a:t>
                      </a:r>
                    </a:p>
                  </a:txBody>
                  <a:tcPr anchor="ctr">
                    <a:solidFill>
                      <a:srgbClr val="828282"/>
                    </a:solidFill>
                  </a:tcPr>
                </a:tc>
                <a:tc hMerge="1">
                  <a:txBody>
                    <a:bodyPr/>
                    <a:lstStyle/>
                    <a:p>
                      <a:endParaRPr lang="en-US" sz="1200"/>
                    </a:p>
                  </a:txBody>
                  <a:tcPr/>
                </a:tc>
                <a:tc hMerge="1">
                  <a:txBody>
                    <a:bodyPr/>
                    <a:lstStyle/>
                    <a:p>
                      <a:endParaRPr lang="en-US" sz="1200"/>
                    </a:p>
                  </a:txBody>
                  <a:tcPr/>
                </a:tc>
                <a:extLst>
                  <a:ext uri="{0D108BD9-81ED-4DB2-BD59-A6C34878D82A}">
                    <a16:rowId xmlns:a16="http://schemas.microsoft.com/office/drawing/2014/main" val="1154661652"/>
                  </a:ext>
                </a:extLst>
              </a:tr>
              <a:tr h="266390">
                <a:tc vMerge="1">
                  <a:txBody>
                    <a:bodyPr/>
                    <a:lstStyle/>
                    <a:p>
                      <a:endParaRPr lang="en-US"/>
                    </a:p>
                  </a:txBody>
                  <a:tcPr/>
                </a:tc>
                <a:tc>
                  <a:txBody>
                    <a:bodyPr/>
                    <a:lstStyle/>
                    <a:p>
                      <a:pPr algn="ctr"/>
                      <a:r>
                        <a:rPr lang="en-US" sz="1000"/>
                        <a:t>70% / 70%</a:t>
                      </a:r>
                    </a:p>
                  </a:txBody>
                  <a:tcPr anchor="ctr">
                    <a:solidFill>
                      <a:srgbClr val="F2F2F2"/>
                    </a:solidFill>
                  </a:tcPr>
                </a:tc>
                <a:tc>
                  <a:txBody>
                    <a:bodyPr/>
                    <a:lstStyle/>
                    <a:p>
                      <a:pPr algn="ctr"/>
                      <a:r>
                        <a:rPr lang="en-US" sz="1000"/>
                        <a:t>680</a:t>
                      </a:r>
                    </a:p>
                  </a:txBody>
                  <a:tcPr anchor="ctr">
                    <a:solidFill>
                      <a:srgbClr val="F2F2F2"/>
                    </a:solidFill>
                  </a:tcPr>
                </a:tc>
                <a:tc>
                  <a:txBody>
                    <a:bodyPr/>
                    <a:lstStyle/>
                    <a:p>
                      <a:r>
                        <a:rPr lang="en-US" sz="1000"/>
                        <a:t>18 months</a:t>
                      </a:r>
                    </a:p>
                  </a:txBody>
                  <a:tcPr>
                    <a:solidFill>
                      <a:srgbClr val="F2F2F2"/>
                    </a:solidFill>
                  </a:tcPr>
                </a:tc>
                <a:extLst>
                  <a:ext uri="{0D108BD9-81ED-4DB2-BD59-A6C34878D82A}">
                    <a16:rowId xmlns:a16="http://schemas.microsoft.com/office/drawing/2014/main" val="955551134"/>
                  </a:ext>
                </a:extLst>
              </a:tr>
              <a:tr h="266390">
                <a:tc vMerge="1">
                  <a:txBody>
                    <a:bodyPr/>
                    <a:lstStyle/>
                    <a:p>
                      <a:endParaRPr lang="en-US"/>
                    </a:p>
                  </a:txBody>
                  <a:tcPr/>
                </a:tc>
                <a:tc gridSpan="3">
                  <a:txBody>
                    <a:bodyPr/>
                    <a:lstStyle/>
                    <a:p>
                      <a:pPr algn="ctr"/>
                      <a:r>
                        <a:rPr lang="en-US" sz="1000" b="1">
                          <a:solidFill>
                            <a:schemeClr val="bg1"/>
                          </a:solidFill>
                        </a:rPr>
                        <a:t>Maximum Loan Amount</a:t>
                      </a:r>
                    </a:p>
                  </a:txBody>
                  <a:tcPr anchor="ctr">
                    <a:solidFill>
                      <a:srgbClr val="828282"/>
                    </a:solidFill>
                  </a:tcPr>
                </a:tc>
                <a:tc hMerge="1">
                  <a:txBody>
                    <a:bodyPr/>
                    <a:lstStyle/>
                    <a:p>
                      <a:endParaRPr lang="en-US" sz="1200"/>
                    </a:p>
                  </a:txBody>
                  <a:tcPr/>
                </a:tc>
                <a:tc hMerge="1">
                  <a:txBody>
                    <a:bodyPr/>
                    <a:lstStyle/>
                    <a:p>
                      <a:endParaRPr lang="en-US" sz="1200"/>
                    </a:p>
                  </a:txBody>
                  <a:tcPr/>
                </a:tc>
                <a:extLst>
                  <a:ext uri="{0D108BD9-81ED-4DB2-BD59-A6C34878D82A}">
                    <a16:rowId xmlns:a16="http://schemas.microsoft.com/office/drawing/2014/main" val="553931662"/>
                  </a:ext>
                </a:extLst>
              </a:tr>
              <a:tr h="266390">
                <a:tc vMerge="1">
                  <a:txBody>
                    <a:bodyPr/>
                    <a:lstStyle/>
                    <a:p>
                      <a:endParaRPr lang="en-US"/>
                    </a:p>
                  </a:txBody>
                  <a:tcPr/>
                </a:tc>
                <a:tc>
                  <a:txBody>
                    <a:bodyPr/>
                    <a:lstStyle/>
                    <a:p>
                      <a:pPr algn="ctr"/>
                      <a:r>
                        <a:rPr lang="en-US" sz="1000"/>
                        <a:t>75% LTV</a:t>
                      </a:r>
                    </a:p>
                  </a:txBody>
                  <a:tcPr anchor="ctr">
                    <a:solidFill>
                      <a:srgbClr val="F2F2F2"/>
                    </a:solidFill>
                  </a:tcPr>
                </a:tc>
                <a:tc gridSpan="2">
                  <a:txBody>
                    <a:bodyPr/>
                    <a:lstStyle/>
                    <a:p>
                      <a:pPr algn="ctr"/>
                      <a:r>
                        <a:rPr lang="en-US" sz="1000"/>
                        <a:t>$100,000 - $2,000,00</a:t>
                      </a:r>
                    </a:p>
                  </a:txBody>
                  <a:tcPr anchor="ctr">
                    <a:solidFill>
                      <a:srgbClr val="F2F2F2"/>
                    </a:solidFill>
                  </a:tcPr>
                </a:tc>
                <a:tc hMerge="1">
                  <a:txBody>
                    <a:bodyPr/>
                    <a:lstStyle/>
                    <a:p>
                      <a:endParaRPr lang="en-US" sz="1200"/>
                    </a:p>
                  </a:txBody>
                  <a:tcPr/>
                </a:tc>
                <a:extLst>
                  <a:ext uri="{0D108BD9-81ED-4DB2-BD59-A6C34878D82A}">
                    <a16:rowId xmlns:a16="http://schemas.microsoft.com/office/drawing/2014/main" val="252080403"/>
                  </a:ext>
                </a:extLst>
              </a:tr>
            </a:tbl>
          </a:graphicData>
        </a:graphic>
      </p:graphicFrame>
      <p:graphicFrame>
        <p:nvGraphicFramePr>
          <p:cNvPr id="7" name="Table 7">
            <a:extLst>
              <a:ext uri="{FF2B5EF4-FFF2-40B4-BE49-F238E27FC236}">
                <a16:creationId xmlns:a16="http://schemas.microsoft.com/office/drawing/2014/main" id="{7B9BB6F0-430C-6842-BFB5-95022167C2DE}"/>
              </a:ext>
            </a:extLst>
          </p:cNvPr>
          <p:cNvGraphicFramePr>
            <a:graphicFrameLocks noGrp="1"/>
          </p:cNvGraphicFramePr>
          <p:nvPr>
            <p:extLst>
              <p:ext uri="{D42A27DB-BD31-4B8C-83A1-F6EECF244321}">
                <p14:modId xmlns:p14="http://schemas.microsoft.com/office/powerpoint/2010/main" val="1803204238"/>
              </p:ext>
            </p:extLst>
          </p:nvPr>
        </p:nvGraphicFramePr>
        <p:xfrm>
          <a:off x="113656" y="4010985"/>
          <a:ext cx="7772400" cy="243840"/>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1060719643"/>
                    </a:ext>
                  </a:extLst>
                </a:gridCol>
                <a:gridCol w="5943600">
                  <a:extLst>
                    <a:ext uri="{9D8B030D-6E8A-4147-A177-3AD203B41FA5}">
                      <a16:colId xmlns:a16="http://schemas.microsoft.com/office/drawing/2014/main" val="346690861"/>
                    </a:ext>
                  </a:extLst>
                </a:gridCol>
              </a:tblGrid>
              <a:tr h="144346">
                <a:tc>
                  <a:txBody>
                    <a:bodyPr/>
                    <a:lstStyle/>
                    <a:p>
                      <a:pPr algn="ctr"/>
                      <a:r>
                        <a:rPr lang="en-US" sz="1000" b="1"/>
                        <a:t>DSCR </a:t>
                      </a:r>
                      <a:r>
                        <a:rPr lang="en-US" sz="1000" b="1" kern="1200">
                          <a:solidFill>
                            <a:schemeClr val="lt1"/>
                          </a:solidFill>
                          <a:effectLst/>
                        </a:rPr>
                        <a:t>≥ 75% - &lt; 100%</a:t>
                      </a:r>
                      <a:endParaRPr lang="en-US" sz="1000" b="1"/>
                    </a:p>
                  </a:txBody>
                  <a:tcPr/>
                </a:tc>
                <a:tc>
                  <a:txBody>
                    <a:bodyPr/>
                    <a:lstStyle/>
                    <a:p>
                      <a:pPr algn="ctr"/>
                      <a:r>
                        <a:rPr lang="en-US" sz="1000" b="0">
                          <a:solidFill>
                            <a:srgbClr val="404040"/>
                          </a:solidFill>
                        </a:rPr>
                        <a:t>*Max LTV/CLTV of 65% - refer to grid above for FICO, Loan Amount &amp; Reserve Requirements</a:t>
                      </a:r>
                    </a:p>
                  </a:txBody>
                  <a:tcPr>
                    <a:solidFill>
                      <a:srgbClr val="F2F2F2"/>
                    </a:solidFill>
                  </a:tcPr>
                </a:tc>
                <a:extLst>
                  <a:ext uri="{0D108BD9-81ED-4DB2-BD59-A6C34878D82A}">
                    <a16:rowId xmlns:a16="http://schemas.microsoft.com/office/drawing/2014/main" val="2295528152"/>
                  </a:ext>
                </a:extLst>
              </a:tr>
            </a:tbl>
          </a:graphicData>
        </a:graphic>
      </p:graphicFrame>
      <p:graphicFrame>
        <p:nvGraphicFramePr>
          <p:cNvPr id="8" name="Table 8">
            <a:extLst>
              <a:ext uri="{FF2B5EF4-FFF2-40B4-BE49-F238E27FC236}">
                <a16:creationId xmlns:a16="http://schemas.microsoft.com/office/drawing/2014/main" id="{79C45890-1367-0446-92D4-F4647BF0ED68}"/>
              </a:ext>
            </a:extLst>
          </p:cNvPr>
          <p:cNvGraphicFramePr>
            <a:graphicFrameLocks noGrp="1"/>
          </p:cNvGraphicFramePr>
          <p:nvPr>
            <p:extLst>
              <p:ext uri="{D42A27DB-BD31-4B8C-83A1-F6EECF244321}">
                <p14:modId xmlns:p14="http://schemas.microsoft.com/office/powerpoint/2010/main" val="194226133"/>
              </p:ext>
            </p:extLst>
          </p:nvPr>
        </p:nvGraphicFramePr>
        <p:xfrm>
          <a:off x="113660" y="4424380"/>
          <a:ext cx="2243470" cy="1066800"/>
        </p:xfrm>
        <a:graphic>
          <a:graphicData uri="http://schemas.openxmlformats.org/drawingml/2006/table">
            <a:tbl>
              <a:tblPr firstRow="1" bandRow="1">
                <a:tableStyleId>{00A15C55-8517-42AA-B614-E9B94910E393}</a:tableStyleId>
              </a:tblPr>
              <a:tblGrid>
                <a:gridCol w="1509061">
                  <a:extLst>
                    <a:ext uri="{9D8B030D-6E8A-4147-A177-3AD203B41FA5}">
                      <a16:colId xmlns:a16="http://schemas.microsoft.com/office/drawing/2014/main" val="3904169981"/>
                    </a:ext>
                  </a:extLst>
                </a:gridCol>
                <a:gridCol w="734409">
                  <a:extLst>
                    <a:ext uri="{9D8B030D-6E8A-4147-A177-3AD203B41FA5}">
                      <a16:colId xmlns:a16="http://schemas.microsoft.com/office/drawing/2014/main" val="2688068187"/>
                    </a:ext>
                  </a:extLst>
                </a:gridCol>
              </a:tblGrid>
              <a:tr h="212019">
                <a:tc gridSpan="2">
                  <a:txBody>
                    <a:bodyPr/>
                    <a:lstStyle/>
                    <a:p>
                      <a:pPr algn="ctr"/>
                      <a:r>
                        <a:rPr lang="en-US" sz="800"/>
                        <a:t>Credit Seasoning</a:t>
                      </a:r>
                    </a:p>
                  </a:txBody>
                  <a:tcPr anchor="ctr"/>
                </a:tc>
                <a:tc hMerge="1">
                  <a:txBody>
                    <a:bodyPr/>
                    <a:lstStyle/>
                    <a:p>
                      <a:endParaRPr lang="en-US"/>
                    </a:p>
                  </a:txBody>
                  <a:tcPr/>
                </a:tc>
                <a:extLst>
                  <a:ext uri="{0D108BD9-81ED-4DB2-BD59-A6C34878D82A}">
                    <a16:rowId xmlns:a16="http://schemas.microsoft.com/office/drawing/2014/main" val="396843262"/>
                  </a:ext>
                </a:extLst>
              </a:tr>
              <a:tr h="212019">
                <a:tc>
                  <a:txBody>
                    <a:bodyPr/>
                    <a:lstStyle/>
                    <a:p>
                      <a:pPr algn="ctr"/>
                      <a:r>
                        <a:rPr lang="en-US" sz="800"/>
                        <a:t>Mortgage History</a:t>
                      </a:r>
                    </a:p>
                  </a:txBody>
                  <a:tcPr>
                    <a:solidFill>
                      <a:srgbClr val="F2F2F2"/>
                    </a:solidFill>
                  </a:tcPr>
                </a:tc>
                <a:tc>
                  <a:txBody>
                    <a:bodyPr/>
                    <a:lstStyle/>
                    <a:p>
                      <a:pPr algn="ctr"/>
                      <a:r>
                        <a:rPr lang="en-US" sz="800"/>
                        <a:t>0 x 30 12</a:t>
                      </a:r>
                    </a:p>
                  </a:txBody>
                  <a:tcPr>
                    <a:solidFill>
                      <a:srgbClr val="F2F2F2"/>
                    </a:solidFill>
                  </a:tcPr>
                </a:tc>
                <a:extLst>
                  <a:ext uri="{0D108BD9-81ED-4DB2-BD59-A6C34878D82A}">
                    <a16:rowId xmlns:a16="http://schemas.microsoft.com/office/drawing/2014/main" val="2279348917"/>
                  </a:ext>
                </a:extLst>
              </a:tr>
              <a:tr h="212019">
                <a:tc>
                  <a:txBody>
                    <a:bodyPr/>
                    <a:lstStyle/>
                    <a:p>
                      <a:pPr algn="ctr"/>
                      <a:r>
                        <a:rPr lang="en-US" sz="800"/>
                        <a:t>FC Seasoning</a:t>
                      </a:r>
                    </a:p>
                  </a:txBody>
                  <a:tcPr>
                    <a:solidFill>
                      <a:srgbClr val="F2F2F2"/>
                    </a:solidFill>
                  </a:tcPr>
                </a:tc>
                <a:tc>
                  <a:txBody>
                    <a:bodyPr/>
                    <a:lstStyle/>
                    <a:p>
                      <a:pPr algn="ctr"/>
                      <a:r>
                        <a:rPr lang="en-US" sz="800"/>
                        <a:t>36 months</a:t>
                      </a:r>
                    </a:p>
                  </a:txBody>
                  <a:tcPr>
                    <a:solidFill>
                      <a:srgbClr val="F2F2F2"/>
                    </a:solidFill>
                  </a:tcPr>
                </a:tc>
                <a:extLst>
                  <a:ext uri="{0D108BD9-81ED-4DB2-BD59-A6C34878D82A}">
                    <a16:rowId xmlns:a16="http://schemas.microsoft.com/office/drawing/2014/main" val="472619020"/>
                  </a:ext>
                </a:extLst>
              </a:tr>
              <a:tr h="212019">
                <a:tc>
                  <a:txBody>
                    <a:bodyPr/>
                    <a:lstStyle/>
                    <a:p>
                      <a:pPr algn="ctr"/>
                      <a:r>
                        <a:rPr lang="en-US" sz="800"/>
                        <a:t>Short Sale/DIL Seasoning</a:t>
                      </a:r>
                    </a:p>
                  </a:txBody>
                  <a:tcPr>
                    <a:solidFill>
                      <a:srgbClr val="F2F2F2"/>
                    </a:solidFill>
                  </a:tcPr>
                </a:tc>
                <a:tc>
                  <a:txBody>
                    <a:bodyPr/>
                    <a:lstStyle/>
                    <a:p>
                      <a:pPr algn="ctr"/>
                      <a:r>
                        <a:rPr lang="en-US" sz="800"/>
                        <a:t>36 months</a:t>
                      </a:r>
                    </a:p>
                  </a:txBody>
                  <a:tcPr anchor="ctr">
                    <a:solidFill>
                      <a:srgbClr val="F2F2F2"/>
                    </a:solidFill>
                  </a:tcPr>
                </a:tc>
                <a:extLst>
                  <a:ext uri="{0D108BD9-81ED-4DB2-BD59-A6C34878D82A}">
                    <a16:rowId xmlns:a16="http://schemas.microsoft.com/office/drawing/2014/main" val="2229814544"/>
                  </a:ext>
                </a:extLst>
              </a:tr>
              <a:tr h="212019">
                <a:tc>
                  <a:txBody>
                    <a:bodyPr/>
                    <a:lstStyle/>
                    <a:p>
                      <a:pPr algn="ctr"/>
                      <a:r>
                        <a:rPr lang="en-US" sz="800"/>
                        <a:t>BK Seasoning</a:t>
                      </a:r>
                    </a:p>
                  </a:txBody>
                  <a:tcPr>
                    <a:solidFill>
                      <a:srgbClr val="F2F2F2"/>
                    </a:solidFill>
                  </a:tcPr>
                </a:tc>
                <a:tc>
                  <a:txBody>
                    <a:bodyPr/>
                    <a:lstStyle/>
                    <a:p>
                      <a:pPr algn="ctr"/>
                      <a:r>
                        <a:rPr lang="en-US" sz="800"/>
                        <a:t>24 months</a:t>
                      </a:r>
                    </a:p>
                  </a:txBody>
                  <a:tcPr>
                    <a:solidFill>
                      <a:srgbClr val="F2F2F2"/>
                    </a:solidFill>
                  </a:tcPr>
                </a:tc>
                <a:extLst>
                  <a:ext uri="{0D108BD9-81ED-4DB2-BD59-A6C34878D82A}">
                    <a16:rowId xmlns:a16="http://schemas.microsoft.com/office/drawing/2014/main" val="3730118337"/>
                  </a:ext>
                </a:extLst>
              </a:tr>
            </a:tbl>
          </a:graphicData>
        </a:graphic>
      </p:graphicFrame>
      <p:graphicFrame>
        <p:nvGraphicFramePr>
          <p:cNvPr id="9" name="Table 9">
            <a:extLst>
              <a:ext uri="{FF2B5EF4-FFF2-40B4-BE49-F238E27FC236}">
                <a16:creationId xmlns:a16="http://schemas.microsoft.com/office/drawing/2014/main" id="{E0FFCA78-376B-F442-9092-43965C9481D2}"/>
              </a:ext>
            </a:extLst>
          </p:cNvPr>
          <p:cNvGraphicFramePr>
            <a:graphicFrameLocks noGrp="1"/>
          </p:cNvGraphicFramePr>
          <p:nvPr>
            <p:extLst>
              <p:ext uri="{D42A27DB-BD31-4B8C-83A1-F6EECF244321}">
                <p14:modId xmlns:p14="http://schemas.microsoft.com/office/powerpoint/2010/main" val="2707208462"/>
              </p:ext>
            </p:extLst>
          </p:nvPr>
        </p:nvGraphicFramePr>
        <p:xfrm>
          <a:off x="2629162" y="4424380"/>
          <a:ext cx="3383280" cy="1097280"/>
        </p:xfrm>
        <a:graphic>
          <a:graphicData uri="http://schemas.openxmlformats.org/drawingml/2006/table">
            <a:tbl>
              <a:tblPr firstRow="1" bandRow="1">
                <a:tableStyleId>{00A15C55-8517-42AA-B614-E9B94910E393}</a:tableStyleId>
              </a:tblPr>
              <a:tblGrid>
                <a:gridCol w="3383280">
                  <a:extLst>
                    <a:ext uri="{9D8B030D-6E8A-4147-A177-3AD203B41FA5}">
                      <a16:colId xmlns:a16="http://schemas.microsoft.com/office/drawing/2014/main" val="3772378050"/>
                    </a:ext>
                  </a:extLst>
                </a:gridCol>
              </a:tblGrid>
              <a:tr h="193106">
                <a:tc>
                  <a:txBody>
                    <a:bodyPr/>
                    <a:lstStyle/>
                    <a:p>
                      <a:pPr algn="ctr"/>
                      <a:r>
                        <a:rPr lang="en-US" sz="800"/>
                        <a:t>Additional Program Information</a:t>
                      </a:r>
                    </a:p>
                  </a:txBody>
                  <a:tcPr anchor="ctr"/>
                </a:tc>
                <a:extLst>
                  <a:ext uri="{0D108BD9-81ED-4DB2-BD59-A6C34878D82A}">
                    <a16:rowId xmlns:a16="http://schemas.microsoft.com/office/drawing/2014/main" val="1957090902"/>
                  </a:ext>
                </a:extLst>
              </a:tr>
              <a:tr h="252958">
                <a:tc>
                  <a:txBody>
                    <a:bodyPr/>
                    <a:lstStyle/>
                    <a:p>
                      <a:pPr algn="ctr"/>
                      <a:r>
                        <a:rPr lang="en-US" sz="800"/>
                        <a:t>Borrower must be an experienced homeowner with property ownership within the last 36 mos.</a:t>
                      </a:r>
                    </a:p>
                  </a:txBody>
                  <a:tcPr anchor="ctr">
                    <a:solidFill>
                      <a:srgbClr val="F2F2F2"/>
                    </a:solidFill>
                  </a:tcPr>
                </a:tc>
                <a:extLst>
                  <a:ext uri="{0D108BD9-81ED-4DB2-BD59-A6C34878D82A}">
                    <a16:rowId xmlns:a16="http://schemas.microsoft.com/office/drawing/2014/main" val="4250963011"/>
                  </a:ext>
                </a:extLst>
              </a:tr>
              <a:tr h="252958">
                <a:tc>
                  <a:txBody>
                    <a:bodyPr/>
                    <a:lstStyle/>
                    <a:p>
                      <a:pPr algn="ctr"/>
                      <a:r>
                        <a:rPr lang="en-US" sz="800"/>
                        <a:t>Current market rents must be validated on every DSCR transaction (utilizing 1007, 216, or 1025</a:t>
                      </a:r>
                    </a:p>
                  </a:txBody>
                  <a:tcPr anchor="ctr">
                    <a:solidFill>
                      <a:srgbClr val="F2F2F2"/>
                    </a:solidFill>
                  </a:tcPr>
                </a:tc>
                <a:extLst>
                  <a:ext uri="{0D108BD9-81ED-4DB2-BD59-A6C34878D82A}">
                    <a16:rowId xmlns:a16="http://schemas.microsoft.com/office/drawing/2014/main" val="2949698819"/>
                  </a:ext>
                </a:extLst>
              </a:tr>
              <a:tr h="193106">
                <a:tc>
                  <a:txBody>
                    <a:bodyPr/>
                    <a:lstStyle/>
                    <a:p>
                      <a:pPr algn="ctr"/>
                      <a:r>
                        <a:rPr lang="en-US" sz="800"/>
                        <a:t>Non-Warrantable Condos are capped at 65% max LTV</a:t>
                      </a:r>
                    </a:p>
                  </a:txBody>
                  <a:tcPr anchor="ctr">
                    <a:solidFill>
                      <a:srgbClr val="F2F2F2"/>
                    </a:solidFill>
                  </a:tcPr>
                </a:tc>
                <a:extLst>
                  <a:ext uri="{0D108BD9-81ED-4DB2-BD59-A6C34878D82A}">
                    <a16:rowId xmlns:a16="http://schemas.microsoft.com/office/drawing/2014/main" val="1947264868"/>
                  </a:ext>
                </a:extLst>
              </a:tr>
            </a:tbl>
          </a:graphicData>
        </a:graphic>
      </p:graphicFrame>
      <p:graphicFrame>
        <p:nvGraphicFramePr>
          <p:cNvPr id="10" name="Table 8">
            <a:extLst>
              <a:ext uri="{FF2B5EF4-FFF2-40B4-BE49-F238E27FC236}">
                <a16:creationId xmlns:a16="http://schemas.microsoft.com/office/drawing/2014/main" id="{3FE873A7-FAEC-724D-B336-901ADF5EFC85}"/>
              </a:ext>
            </a:extLst>
          </p:cNvPr>
          <p:cNvGraphicFramePr>
            <a:graphicFrameLocks noGrp="1"/>
          </p:cNvGraphicFramePr>
          <p:nvPr>
            <p:extLst>
              <p:ext uri="{D42A27DB-BD31-4B8C-83A1-F6EECF244321}">
                <p14:modId xmlns:p14="http://schemas.microsoft.com/office/powerpoint/2010/main" val="2226517700"/>
              </p:ext>
            </p:extLst>
          </p:nvPr>
        </p:nvGraphicFramePr>
        <p:xfrm>
          <a:off x="6258158" y="4424380"/>
          <a:ext cx="2286000" cy="128016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3904169981"/>
                    </a:ext>
                  </a:extLst>
                </a:gridCol>
                <a:gridCol w="914400">
                  <a:extLst>
                    <a:ext uri="{9D8B030D-6E8A-4147-A177-3AD203B41FA5}">
                      <a16:colId xmlns:a16="http://schemas.microsoft.com/office/drawing/2014/main" val="2688068187"/>
                    </a:ext>
                  </a:extLst>
                </a:gridCol>
              </a:tblGrid>
              <a:tr h="212019">
                <a:tc gridSpan="2">
                  <a:txBody>
                    <a:bodyPr/>
                    <a:lstStyle/>
                    <a:p>
                      <a:pPr algn="ctr"/>
                      <a:r>
                        <a:rPr lang="en-US" sz="800"/>
                        <a:t>ARM Terms</a:t>
                      </a:r>
                    </a:p>
                  </a:txBody>
                  <a:tcPr anchor="ctr"/>
                </a:tc>
                <a:tc hMerge="1">
                  <a:txBody>
                    <a:bodyPr/>
                    <a:lstStyle/>
                    <a:p>
                      <a:endParaRPr lang="en-US"/>
                    </a:p>
                  </a:txBody>
                  <a:tcPr/>
                </a:tc>
                <a:extLst>
                  <a:ext uri="{0D108BD9-81ED-4DB2-BD59-A6C34878D82A}">
                    <a16:rowId xmlns:a16="http://schemas.microsoft.com/office/drawing/2014/main" val="396843262"/>
                  </a:ext>
                </a:extLst>
              </a:tr>
              <a:tr h="212019">
                <a:tc>
                  <a:txBody>
                    <a:bodyPr/>
                    <a:lstStyle/>
                    <a:p>
                      <a:pPr algn="ctr"/>
                      <a:r>
                        <a:rPr lang="en-US" sz="800"/>
                        <a:t>5/6 Month ARM</a:t>
                      </a:r>
                    </a:p>
                  </a:txBody>
                  <a:tcPr>
                    <a:solidFill>
                      <a:srgbClr val="F2F2F2"/>
                    </a:solidFill>
                  </a:tcPr>
                </a:tc>
                <a:tc>
                  <a:txBody>
                    <a:bodyPr/>
                    <a:lstStyle/>
                    <a:p>
                      <a:pPr algn="ctr"/>
                      <a:r>
                        <a:rPr lang="en-US" sz="800"/>
                        <a:t>Caps: 2/2/5</a:t>
                      </a:r>
                    </a:p>
                  </a:txBody>
                  <a:tcPr>
                    <a:solidFill>
                      <a:srgbClr val="F2F2F2"/>
                    </a:solidFill>
                  </a:tcPr>
                </a:tc>
                <a:extLst>
                  <a:ext uri="{0D108BD9-81ED-4DB2-BD59-A6C34878D82A}">
                    <a16:rowId xmlns:a16="http://schemas.microsoft.com/office/drawing/2014/main" val="2279348917"/>
                  </a:ext>
                </a:extLst>
              </a:tr>
              <a:tr h="212019">
                <a:tc>
                  <a:txBody>
                    <a:bodyPr/>
                    <a:lstStyle/>
                    <a:p>
                      <a:pPr algn="ctr"/>
                      <a:r>
                        <a:rPr lang="en-US" sz="800"/>
                        <a:t>7/6 Month ARM</a:t>
                      </a:r>
                    </a:p>
                  </a:txBody>
                  <a:tcPr>
                    <a:solidFill>
                      <a:srgbClr val="F2F2F2"/>
                    </a:solidFill>
                  </a:tcPr>
                </a:tc>
                <a:tc>
                  <a:txBody>
                    <a:bodyPr/>
                    <a:lstStyle/>
                    <a:p>
                      <a:pPr algn="ctr"/>
                      <a:r>
                        <a:rPr lang="en-US" sz="800"/>
                        <a:t>Caps: 5/2/5</a:t>
                      </a:r>
                    </a:p>
                  </a:txBody>
                  <a:tcPr>
                    <a:solidFill>
                      <a:srgbClr val="F2F2F2"/>
                    </a:solidFill>
                  </a:tcPr>
                </a:tc>
                <a:extLst>
                  <a:ext uri="{0D108BD9-81ED-4DB2-BD59-A6C34878D82A}">
                    <a16:rowId xmlns:a16="http://schemas.microsoft.com/office/drawing/2014/main" val="472619020"/>
                  </a:ext>
                </a:extLst>
              </a:tr>
              <a:tr h="212019">
                <a:tc>
                  <a:txBody>
                    <a:bodyPr/>
                    <a:lstStyle/>
                    <a:p>
                      <a:pPr algn="ctr"/>
                      <a:r>
                        <a:rPr lang="en-US" sz="800"/>
                        <a:t>10/6 Month ARM</a:t>
                      </a:r>
                    </a:p>
                  </a:txBody>
                  <a:tcPr>
                    <a:solidFill>
                      <a:srgbClr val="F2F2F2"/>
                    </a:solidFill>
                  </a:tcPr>
                </a:tc>
                <a:tc>
                  <a:txBody>
                    <a:bodyPr/>
                    <a:lstStyle/>
                    <a:p>
                      <a:pPr algn="ctr"/>
                      <a:r>
                        <a:rPr lang="en-US" sz="800"/>
                        <a:t>Caps: 5/2/5</a:t>
                      </a:r>
                    </a:p>
                  </a:txBody>
                  <a:tcPr anchor="ctr">
                    <a:solidFill>
                      <a:srgbClr val="F2F2F2"/>
                    </a:solidFill>
                  </a:tcPr>
                </a:tc>
                <a:extLst>
                  <a:ext uri="{0D108BD9-81ED-4DB2-BD59-A6C34878D82A}">
                    <a16:rowId xmlns:a16="http://schemas.microsoft.com/office/drawing/2014/main" val="2229814544"/>
                  </a:ext>
                </a:extLst>
              </a:tr>
              <a:tr h="212019">
                <a:tc gridSpan="2">
                  <a:txBody>
                    <a:bodyPr/>
                    <a:lstStyle/>
                    <a:p>
                      <a:pPr algn="ctr"/>
                      <a:r>
                        <a:rPr lang="en-US" sz="800"/>
                        <a:t>Margin on all – 6.00</a:t>
                      </a:r>
                    </a:p>
                  </a:txBody>
                  <a:tcPr>
                    <a:solidFill>
                      <a:srgbClr val="F2F2F2"/>
                    </a:solidFill>
                  </a:tcPr>
                </a:tc>
                <a:tc hMerge="1">
                  <a:txBody>
                    <a:bodyPr/>
                    <a:lstStyle/>
                    <a:p>
                      <a:pPr algn="ctr"/>
                      <a:r>
                        <a:rPr lang="en-US" sz="800"/>
                        <a:t>24 months</a:t>
                      </a:r>
                    </a:p>
                  </a:txBody>
                  <a:tcPr>
                    <a:solidFill>
                      <a:srgbClr val="F2F2F2"/>
                    </a:solidFill>
                  </a:tcPr>
                </a:tc>
                <a:extLst>
                  <a:ext uri="{0D108BD9-81ED-4DB2-BD59-A6C34878D82A}">
                    <a16:rowId xmlns:a16="http://schemas.microsoft.com/office/drawing/2014/main" val="3730118337"/>
                  </a:ext>
                </a:extLst>
              </a:tr>
              <a:tr h="212019">
                <a:tc gridSpan="2">
                  <a:txBody>
                    <a:bodyPr/>
                    <a:lstStyle/>
                    <a:p>
                      <a:pPr algn="ctr"/>
                      <a:r>
                        <a:rPr lang="en-US" sz="800"/>
                        <a:t>Index – 30 Day Avg SOFR, Floor – Start Rate</a:t>
                      </a:r>
                    </a:p>
                  </a:txBody>
                  <a:tcPr>
                    <a:solidFill>
                      <a:srgbClr val="F2F2F2"/>
                    </a:solidFill>
                  </a:tcPr>
                </a:tc>
                <a:tc hMerge="1">
                  <a:txBody>
                    <a:bodyPr/>
                    <a:lstStyle/>
                    <a:p>
                      <a:endParaRPr lang="en-US"/>
                    </a:p>
                  </a:txBody>
                  <a:tcPr/>
                </a:tc>
                <a:extLst>
                  <a:ext uri="{0D108BD9-81ED-4DB2-BD59-A6C34878D82A}">
                    <a16:rowId xmlns:a16="http://schemas.microsoft.com/office/drawing/2014/main" val="3951005573"/>
                  </a:ext>
                </a:extLst>
              </a:tr>
            </a:tbl>
          </a:graphicData>
        </a:graphic>
      </p:graphicFrame>
      <p:graphicFrame>
        <p:nvGraphicFramePr>
          <p:cNvPr id="11" name="Table 12">
            <a:extLst>
              <a:ext uri="{FF2B5EF4-FFF2-40B4-BE49-F238E27FC236}">
                <a16:creationId xmlns:a16="http://schemas.microsoft.com/office/drawing/2014/main" id="{59B7BC1C-1537-244E-9C80-F1083AF0353F}"/>
              </a:ext>
            </a:extLst>
          </p:cNvPr>
          <p:cNvGraphicFramePr>
            <a:graphicFrameLocks noGrp="1"/>
          </p:cNvGraphicFramePr>
          <p:nvPr>
            <p:extLst>
              <p:ext uri="{D42A27DB-BD31-4B8C-83A1-F6EECF244321}">
                <p14:modId xmlns:p14="http://schemas.microsoft.com/office/powerpoint/2010/main" val="226980352"/>
              </p:ext>
            </p:extLst>
          </p:nvPr>
        </p:nvGraphicFramePr>
        <p:xfrm>
          <a:off x="8789874" y="4424380"/>
          <a:ext cx="3291840" cy="1280160"/>
        </p:xfrm>
        <a:graphic>
          <a:graphicData uri="http://schemas.openxmlformats.org/drawingml/2006/table">
            <a:tbl>
              <a:tblPr firstRow="1" bandRow="1">
                <a:tableStyleId>{00A15C55-8517-42AA-B614-E9B94910E393}</a:tableStyleId>
              </a:tblPr>
              <a:tblGrid>
                <a:gridCol w="1463040">
                  <a:extLst>
                    <a:ext uri="{9D8B030D-6E8A-4147-A177-3AD203B41FA5}">
                      <a16:colId xmlns:a16="http://schemas.microsoft.com/office/drawing/2014/main" val="2855941834"/>
                    </a:ext>
                  </a:extLst>
                </a:gridCol>
                <a:gridCol w="914400">
                  <a:extLst>
                    <a:ext uri="{9D8B030D-6E8A-4147-A177-3AD203B41FA5}">
                      <a16:colId xmlns:a16="http://schemas.microsoft.com/office/drawing/2014/main" val="1259633492"/>
                    </a:ext>
                  </a:extLst>
                </a:gridCol>
                <a:gridCol w="914400">
                  <a:extLst>
                    <a:ext uri="{9D8B030D-6E8A-4147-A177-3AD203B41FA5}">
                      <a16:colId xmlns:a16="http://schemas.microsoft.com/office/drawing/2014/main" val="2783807044"/>
                    </a:ext>
                  </a:extLst>
                </a:gridCol>
              </a:tblGrid>
              <a:tr h="194904">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a:t>Products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5900745"/>
                  </a:ext>
                </a:extLst>
              </a:tr>
              <a:tr h="1949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a:t>5/6, 7/6 &amp; 10/6 ARM</a:t>
                      </a:r>
                    </a:p>
                  </a:txBody>
                  <a:tcPr anchor="ctr">
                    <a:solidFill>
                      <a:srgbClr val="F2F2F2"/>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a:t>30 </a:t>
                      </a:r>
                      <a:r>
                        <a:rPr lang="en-US" sz="800" err="1"/>
                        <a:t>Yr</a:t>
                      </a:r>
                      <a:r>
                        <a:rPr lang="en-US" sz="800"/>
                        <a:t> Fixed</a:t>
                      </a:r>
                    </a:p>
                  </a:txBody>
                  <a:tcPr anchor="ctr">
                    <a:solidFill>
                      <a:srgbClr val="F2F2F2"/>
                    </a:solidFill>
                  </a:tcPr>
                </a:tc>
                <a:tc hMerge="1">
                  <a:txBody>
                    <a:bodyPr/>
                    <a:lstStyle/>
                    <a:p>
                      <a:endParaRPr lang="en-US"/>
                    </a:p>
                  </a:txBody>
                  <a:tcPr/>
                </a:tc>
                <a:extLst>
                  <a:ext uri="{0D108BD9-81ED-4DB2-BD59-A6C34878D82A}">
                    <a16:rowId xmlns:a16="http://schemas.microsoft.com/office/drawing/2014/main" val="4240503387"/>
                  </a:ext>
                </a:extLst>
              </a:tr>
              <a:tr h="1949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a:t>5/6, 7/6 &amp; 10/6 ARM IO</a:t>
                      </a:r>
                    </a:p>
                  </a:txBody>
                  <a:tcPr anchor="ctr">
                    <a:solidFill>
                      <a:srgbClr val="F2F2F2"/>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a:t>30 </a:t>
                      </a:r>
                      <a:r>
                        <a:rPr lang="en-US" sz="800" err="1"/>
                        <a:t>Yr</a:t>
                      </a:r>
                      <a:r>
                        <a:rPr lang="en-US" sz="800"/>
                        <a:t> Fixed IO</a:t>
                      </a:r>
                    </a:p>
                  </a:txBody>
                  <a:tcPr anchor="ctr">
                    <a:solidFill>
                      <a:srgbClr val="F2F2F2"/>
                    </a:solidFill>
                  </a:tcPr>
                </a:tc>
                <a:tc hMerge="1">
                  <a:txBody>
                    <a:bodyPr/>
                    <a:lstStyle/>
                    <a:p>
                      <a:endParaRPr lang="en-US"/>
                    </a:p>
                  </a:txBody>
                  <a:tcPr/>
                </a:tc>
                <a:extLst>
                  <a:ext uri="{0D108BD9-81ED-4DB2-BD59-A6C34878D82A}">
                    <a16:rowId xmlns:a16="http://schemas.microsoft.com/office/drawing/2014/main" val="3513211249"/>
                  </a:ext>
                </a:extLst>
              </a:tr>
              <a:tr h="1949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a:solidFill>
                            <a:schemeClr val="bg1"/>
                          </a:solidFill>
                        </a:rPr>
                        <a:t>IO Period</a:t>
                      </a:r>
                    </a:p>
                  </a:txBody>
                  <a:tcPr anchor="ctr">
                    <a:solidFill>
                      <a:srgbClr val="828282"/>
                    </a:solidFill>
                  </a:tcPr>
                </a:tc>
                <a:tc>
                  <a:txBody>
                    <a:bodyPr/>
                    <a:lstStyle/>
                    <a:p>
                      <a:pPr algn="ctr"/>
                      <a:r>
                        <a:rPr lang="en-US" sz="800" b="1">
                          <a:solidFill>
                            <a:schemeClr val="bg1"/>
                          </a:solidFill>
                        </a:rPr>
                        <a:t>Amort Term</a:t>
                      </a:r>
                    </a:p>
                  </a:txBody>
                  <a:tcPr anchor="ctr">
                    <a:solidFill>
                      <a:srgbClr val="828282"/>
                    </a:solidFill>
                  </a:tcPr>
                </a:tc>
                <a:tc>
                  <a:txBody>
                    <a:bodyPr/>
                    <a:lstStyle/>
                    <a:p>
                      <a:pPr algn="ctr"/>
                      <a:r>
                        <a:rPr lang="en-US" sz="800" b="1">
                          <a:solidFill>
                            <a:schemeClr val="bg1"/>
                          </a:solidFill>
                        </a:rPr>
                        <a:t>Final Maturity</a:t>
                      </a:r>
                    </a:p>
                  </a:txBody>
                  <a:tcPr anchor="ctr">
                    <a:solidFill>
                      <a:srgbClr val="828282"/>
                    </a:solidFill>
                  </a:tcPr>
                </a:tc>
                <a:extLst>
                  <a:ext uri="{0D108BD9-81ED-4DB2-BD59-A6C34878D82A}">
                    <a16:rowId xmlns:a16="http://schemas.microsoft.com/office/drawing/2014/main" val="1590204483"/>
                  </a:ext>
                </a:extLst>
              </a:tr>
              <a:tr h="194904">
                <a:tc>
                  <a:txBody>
                    <a:bodyPr/>
                    <a:lstStyle/>
                    <a:p>
                      <a:pPr algn="ctr"/>
                      <a:r>
                        <a:rPr lang="en-US" sz="800"/>
                        <a:t>10 Years</a:t>
                      </a:r>
                    </a:p>
                  </a:txBody>
                  <a:tcPr anchor="ctr">
                    <a:solidFill>
                      <a:srgbClr val="F2F2F2"/>
                    </a:solidFill>
                  </a:tcPr>
                </a:tc>
                <a:tc>
                  <a:txBody>
                    <a:bodyPr/>
                    <a:lstStyle/>
                    <a:p>
                      <a:pPr algn="ctr"/>
                      <a:r>
                        <a:rPr lang="en-US" sz="800"/>
                        <a:t>20 Years</a:t>
                      </a:r>
                    </a:p>
                  </a:txBody>
                  <a:tcPr anchor="ctr">
                    <a:solidFill>
                      <a:srgbClr val="F2F2F2"/>
                    </a:solidFill>
                  </a:tcPr>
                </a:tc>
                <a:tc>
                  <a:txBody>
                    <a:bodyPr/>
                    <a:lstStyle/>
                    <a:p>
                      <a:pPr algn="ctr"/>
                      <a:r>
                        <a:rPr lang="en-US" sz="800"/>
                        <a:t>30 Years</a:t>
                      </a:r>
                    </a:p>
                  </a:txBody>
                  <a:tcPr anchor="ctr">
                    <a:solidFill>
                      <a:srgbClr val="F2F2F2"/>
                    </a:solidFill>
                  </a:tcPr>
                </a:tc>
                <a:extLst>
                  <a:ext uri="{0D108BD9-81ED-4DB2-BD59-A6C34878D82A}">
                    <a16:rowId xmlns:a16="http://schemas.microsoft.com/office/drawing/2014/main" val="775861560"/>
                  </a:ext>
                </a:extLst>
              </a:tr>
              <a:tr h="194904">
                <a:tc gridSpan="3">
                  <a:txBody>
                    <a:bodyPr/>
                    <a:lstStyle/>
                    <a:p>
                      <a:pPr algn="ctr"/>
                      <a:r>
                        <a:rPr lang="en-US" sz="800"/>
                        <a:t>Interest Only transactions are capped 75% LTV max.</a:t>
                      </a:r>
                    </a:p>
                  </a:txBody>
                  <a:tcPr anchor="ctr">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5653212"/>
                  </a:ext>
                </a:extLst>
              </a:tr>
            </a:tbl>
          </a:graphicData>
        </a:graphic>
      </p:graphicFrame>
    </p:spTree>
    <p:extLst>
      <p:ext uri="{BB962C8B-B14F-4D97-AF65-F5344CB8AC3E}">
        <p14:creationId xmlns:p14="http://schemas.microsoft.com/office/powerpoint/2010/main" val="63653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website&#10;&#10;Description automatically generated">
            <a:extLst>
              <a:ext uri="{FF2B5EF4-FFF2-40B4-BE49-F238E27FC236}">
                <a16:creationId xmlns:a16="http://schemas.microsoft.com/office/drawing/2014/main" id="{021B5E45-D9DD-247D-388D-F4F9B0A540B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71249" y="764990"/>
            <a:ext cx="8745377" cy="4919275"/>
          </a:xfrm>
          <a:prstGeom prst="rect">
            <a:avLst/>
          </a:prstGeom>
        </p:spPr>
      </p:pic>
      <p:sp>
        <p:nvSpPr>
          <p:cNvPr id="19" name="Slide Number Placeholder 2">
            <a:extLst>
              <a:ext uri="{FF2B5EF4-FFF2-40B4-BE49-F238E27FC236}">
                <a16:creationId xmlns:a16="http://schemas.microsoft.com/office/drawing/2014/main" id="{33A95BA5-E23E-FE4D-AD1E-BD270CB46581}"/>
              </a:ext>
            </a:extLst>
          </p:cNvPr>
          <p:cNvSpPr>
            <a:spLocks noGrp="1"/>
          </p:cNvSpPr>
          <p:nvPr>
            <p:ph type="sldNum" sz="quarter" idx="11"/>
          </p:nvPr>
        </p:nvSpPr>
        <p:spPr>
          <a:prstGeom prst="rect">
            <a:avLst/>
          </a:prstGeom>
        </p:spPr>
        <p:txBody>
          <a:bodyPr/>
          <a:lstStyle/>
          <a:p>
            <a:fld id="{D57F1E4F-1CFF-5643-939E-217C01CDF565}" type="slidenum">
              <a:rPr lang="en-US" smtClean="0"/>
              <a:pPr/>
              <a:t>14</a:t>
            </a:fld>
            <a:endParaRPr lang="en-US"/>
          </a:p>
        </p:txBody>
      </p:sp>
      <p:sp>
        <p:nvSpPr>
          <p:cNvPr id="8" name="Title 7">
            <a:extLst>
              <a:ext uri="{FF2B5EF4-FFF2-40B4-BE49-F238E27FC236}">
                <a16:creationId xmlns:a16="http://schemas.microsoft.com/office/drawing/2014/main" id="{5199EB78-BCF5-62ED-7545-0EE74B6007A7}"/>
              </a:ext>
            </a:extLst>
          </p:cNvPr>
          <p:cNvSpPr>
            <a:spLocks noGrp="1"/>
          </p:cNvSpPr>
          <p:nvPr>
            <p:ph type="title" idx="4294967295"/>
          </p:nvPr>
        </p:nvSpPr>
        <p:spPr>
          <a:xfrm>
            <a:off x="335563" y="1946496"/>
            <a:ext cx="2954550" cy="1587608"/>
          </a:xfrm>
        </p:spPr>
        <p:txBody>
          <a:bodyPr/>
          <a:lstStyle/>
          <a:p>
            <a:r>
              <a:rPr lang="en-US">
                <a:latin typeface="Arial"/>
                <a:cs typeface="Arial"/>
              </a:rPr>
              <a:t>Change Wholesale Website</a:t>
            </a:r>
            <a:br>
              <a:rPr lang="en-US"/>
            </a:br>
            <a:br>
              <a:rPr lang="en-US"/>
            </a:br>
            <a:r>
              <a:rPr lang="en-US">
                <a:latin typeface="Arial"/>
                <a:cs typeface="Arial"/>
              </a:rPr>
              <a:t>Quick Pricer</a:t>
            </a:r>
            <a:br>
              <a:rPr lang="en-US"/>
            </a:br>
            <a:r>
              <a:rPr lang="en-US">
                <a:latin typeface="Arial"/>
                <a:cs typeface="Arial"/>
              </a:rPr>
              <a:t>&amp; Guidelines</a:t>
            </a:r>
          </a:p>
        </p:txBody>
      </p:sp>
      <p:sp>
        <p:nvSpPr>
          <p:cNvPr id="2" name="Text Placeholder 9">
            <a:extLst>
              <a:ext uri="{FF2B5EF4-FFF2-40B4-BE49-F238E27FC236}">
                <a16:creationId xmlns:a16="http://schemas.microsoft.com/office/drawing/2014/main" id="{F1D048BC-442C-73BF-2E6D-DDDE38A91AB4}"/>
              </a:ext>
            </a:extLst>
          </p:cNvPr>
          <p:cNvSpPr txBox="1">
            <a:spLocks/>
          </p:cNvSpPr>
          <p:nvPr/>
        </p:nvSpPr>
        <p:spPr>
          <a:xfrm>
            <a:off x="387740" y="5890247"/>
            <a:ext cx="8532016" cy="315710"/>
          </a:xfrm>
          <a:prstGeom prst="rect">
            <a:avLst/>
          </a:prstGeom>
        </p:spPr>
        <p:txBody>
          <a:bodyPr lIns="91440" tIns="45720" rIns="91440" bIns="45720" anchor="t"/>
          <a:lstStyle>
            <a:lvl1pPr marL="0" indent="0" algn="l" defTabSz="457200" rtl="0" eaLnBrk="1" latinLnBrk="0" hangingPunct="1">
              <a:spcBef>
                <a:spcPts val="1000"/>
              </a:spcBef>
              <a:spcAft>
                <a:spcPts val="0"/>
              </a:spcAft>
              <a:buClr>
                <a:srgbClr val="D3AB61"/>
              </a:buClr>
              <a:buSzPct val="80000"/>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rgbClr val="D3AB61"/>
              </a:buClr>
              <a:buSzPct val="80000"/>
              <a:buFont typeface="Arial" panose="020B0604020202020204" pitchFamily="34" charset="0"/>
              <a:buNone/>
              <a:defRPr sz="1600" b="1" i="0" kern="1200">
                <a:solidFill>
                  <a:srgbClr val="C00000"/>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0" i="0" kern="1200">
                <a:solidFill>
                  <a:srgbClr val="92D050"/>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1" i="0" kern="1200">
                <a:solidFill>
                  <a:srgbClr val="00B0F0"/>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rgbClr val="D3AB61"/>
              </a:buClr>
              <a:buSzPct val="80000"/>
              <a:buFont typeface="Wingdings" pitchFamily="2" charset="2"/>
              <a:buNone/>
              <a:defRPr sz="1400" b="0" i="0" kern="1200">
                <a:solidFill>
                  <a:srgbClr val="7030A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a:latin typeface="Arial"/>
                <a:cs typeface="Arial"/>
              </a:rPr>
              <a:t>Quick Pricer &amp; guidelines available on our website - no credentials needed: </a:t>
            </a:r>
            <a:r>
              <a:rPr lang="en-US" sz="1400">
                <a:solidFill>
                  <a:srgbClr val="D3AB61"/>
                </a:solidFill>
                <a:latin typeface="Arial"/>
                <a:cs typeface="Arial"/>
                <a:hlinkClick r:id="rId5">
                  <a:extLst>
                    <a:ext uri="{A12FA001-AC4F-418D-AE19-62706E023703}">
                      <ahyp:hlinkClr xmlns:ahyp="http://schemas.microsoft.com/office/drawing/2018/hyperlinkcolor" val="tx"/>
                    </a:ext>
                  </a:extLst>
                </a:hlinkClick>
              </a:rPr>
              <a:t>ChangeWholesale.com</a:t>
            </a:r>
            <a:endParaRPr lang="en-US" sz="1400">
              <a:solidFill>
                <a:srgbClr val="D3AB61"/>
              </a:solidFill>
              <a:latin typeface="Arial"/>
              <a:cs typeface="Arial"/>
            </a:endParaRPr>
          </a:p>
        </p:txBody>
      </p:sp>
      <p:pic>
        <p:nvPicPr>
          <p:cNvPr id="9" name="Picture 8" descr="Application&#10;&#10;Description automatically generated with low confidence">
            <a:extLst>
              <a:ext uri="{FF2B5EF4-FFF2-40B4-BE49-F238E27FC236}">
                <a16:creationId xmlns:a16="http://schemas.microsoft.com/office/drawing/2014/main" id="{70A0A705-41C2-C13E-9FD4-0C9C67185E8D}"/>
              </a:ext>
            </a:extLst>
          </p:cNvPr>
          <p:cNvPicPr>
            <a:picLocks noChangeAspect="1"/>
          </p:cNvPicPr>
          <p:nvPr/>
        </p:nvPicPr>
        <p:blipFill>
          <a:blip r:embed="rId6"/>
          <a:stretch>
            <a:fillRect/>
          </a:stretch>
        </p:blipFill>
        <p:spPr>
          <a:xfrm>
            <a:off x="9760440" y="475691"/>
            <a:ext cx="2137431" cy="5711971"/>
          </a:xfrm>
          <a:prstGeom prst="rect">
            <a:avLst/>
          </a:prstGeom>
        </p:spPr>
      </p:pic>
      <p:cxnSp>
        <p:nvCxnSpPr>
          <p:cNvPr id="4" name="Straight Arrow Connector 3">
            <a:extLst>
              <a:ext uri="{FF2B5EF4-FFF2-40B4-BE49-F238E27FC236}">
                <a16:creationId xmlns:a16="http://schemas.microsoft.com/office/drawing/2014/main" id="{55935662-2E34-4F42-12AE-29D19FF36116}"/>
              </a:ext>
            </a:extLst>
          </p:cNvPr>
          <p:cNvCxnSpPr>
            <a:cxnSpLocks/>
          </p:cNvCxnSpPr>
          <p:nvPr/>
        </p:nvCxnSpPr>
        <p:spPr>
          <a:xfrm>
            <a:off x="8386247" y="1348052"/>
            <a:ext cx="135224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Graphical user interface, application&#10;&#10;Description automatically generated">
            <a:extLst>
              <a:ext uri="{FF2B5EF4-FFF2-40B4-BE49-F238E27FC236}">
                <a16:creationId xmlns:a16="http://schemas.microsoft.com/office/drawing/2014/main" id="{72451992-DD7F-02BB-EA8B-8CAA7CEF17CF}"/>
              </a:ext>
            </a:extLst>
          </p:cNvPr>
          <p:cNvPicPr>
            <a:picLocks noChangeAspect="1"/>
          </p:cNvPicPr>
          <p:nvPr/>
        </p:nvPicPr>
        <p:blipFill>
          <a:blip r:embed="rId7"/>
          <a:stretch>
            <a:fillRect/>
          </a:stretch>
        </p:blipFill>
        <p:spPr>
          <a:xfrm>
            <a:off x="5462202" y="579060"/>
            <a:ext cx="1267596" cy="1189349"/>
          </a:xfrm>
          <a:prstGeom prst="ellipse">
            <a:avLst/>
          </a:prstGeom>
          <a:ln w="38100">
            <a:solidFill>
              <a:srgbClr val="D3AB61"/>
            </a:solidFill>
          </a:ln>
          <a:effectLst>
            <a:outerShdw blurRad="50800" dist="38100" dir="2700000" algn="tl" rotWithShape="0">
              <a:prstClr val="black">
                <a:alpha val="40000"/>
              </a:prstClr>
            </a:outerShdw>
          </a:effectLst>
        </p:spPr>
      </p:pic>
      <p:cxnSp>
        <p:nvCxnSpPr>
          <p:cNvPr id="10" name="Straight Connector 9">
            <a:extLst>
              <a:ext uri="{FF2B5EF4-FFF2-40B4-BE49-F238E27FC236}">
                <a16:creationId xmlns:a16="http://schemas.microsoft.com/office/drawing/2014/main" id="{13053B01-5BBD-7B4D-BDB9-882590D0213E}"/>
              </a:ext>
            </a:extLst>
          </p:cNvPr>
          <p:cNvCxnSpPr>
            <a:cxnSpLocks/>
          </p:cNvCxnSpPr>
          <p:nvPr/>
        </p:nvCxnSpPr>
        <p:spPr>
          <a:xfrm>
            <a:off x="455359" y="2775304"/>
            <a:ext cx="818270"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85501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BF3B1E-3E54-0044-A517-AEE91C5AAE68}"/>
              </a:ext>
            </a:extLst>
          </p:cNvPr>
          <p:cNvSpPr>
            <a:spLocks noGrp="1"/>
          </p:cNvSpPr>
          <p:nvPr>
            <p:ph type="sldNum" sz="quarter" idx="11"/>
          </p:nvPr>
        </p:nvSpPr>
        <p:spPr/>
        <p:txBody>
          <a:bodyPr/>
          <a:lstStyle/>
          <a:p>
            <a:fld id="{D57F1E4F-1CFF-5643-939E-217C01CDF565}" type="slidenum">
              <a:rPr lang="en-US" smtClean="0"/>
              <a:pPr/>
              <a:t>15</a:t>
            </a:fld>
            <a:endParaRPr lang="en-US"/>
          </a:p>
        </p:txBody>
      </p:sp>
      <p:sp>
        <p:nvSpPr>
          <p:cNvPr id="3" name="TextBox 2">
            <a:extLst>
              <a:ext uri="{FF2B5EF4-FFF2-40B4-BE49-F238E27FC236}">
                <a16:creationId xmlns:a16="http://schemas.microsoft.com/office/drawing/2014/main" id="{50DC5F4F-5A8D-BE40-8873-6FF3C06DCFA4}"/>
              </a:ext>
            </a:extLst>
          </p:cNvPr>
          <p:cNvSpPr txBox="1"/>
          <p:nvPr/>
        </p:nvSpPr>
        <p:spPr>
          <a:xfrm>
            <a:off x="6113750" y="2918776"/>
            <a:ext cx="5243363" cy="1053109"/>
          </a:xfrm>
          <a:prstGeom prst="rect">
            <a:avLst/>
          </a:prstGeom>
          <a:noFill/>
        </p:spPr>
        <p:txBody>
          <a:bodyPr wrap="square" lIns="91440" tIns="45720" rIns="91440" bIns="45720" anchor="t">
            <a:spAutoFit/>
          </a:bodyPr>
          <a:lstStyle/>
          <a:p>
            <a:pPr marL="285750" indent="-285750">
              <a:lnSpc>
                <a:spcPct val="135000"/>
              </a:lnSpc>
              <a:buClr>
                <a:srgbClr val="D3AB61"/>
              </a:buClr>
              <a:buFont typeface="Arial" panose="020B0604020202020204" pitchFamily="34" charset="0"/>
              <a:buChar char="•"/>
            </a:pPr>
            <a:r>
              <a:rPr lang="en-US" sz="1600">
                <a:solidFill>
                  <a:srgbClr val="302F2B"/>
                </a:solidFill>
                <a:latin typeface="Arial"/>
                <a:cs typeface="Arial"/>
              </a:rPr>
              <a:t>It all starts with knowing what you have to offer. . .</a:t>
            </a:r>
          </a:p>
          <a:p>
            <a:pPr>
              <a:lnSpc>
                <a:spcPct val="135000"/>
              </a:lnSpc>
              <a:buClr>
                <a:srgbClr val="D3AB61"/>
              </a:buClr>
            </a:pPr>
            <a:r>
              <a:rPr lang="en-US" sz="1600">
                <a:solidFill>
                  <a:srgbClr val="D3AB61"/>
                </a:solidFill>
                <a:latin typeface="Arial"/>
                <a:cs typeface="Arial"/>
              </a:rPr>
              <a:t>     </a:t>
            </a:r>
            <a:r>
              <a:rPr lang="en-US" sz="1600">
                <a:solidFill>
                  <a:srgbClr val="D3AB61"/>
                </a:solidFill>
                <a:effectLst/>
                <a:latin typeface="Arial"/>
                <a:cs typeface="Arial"/>
              </a:rPr>
              <a:t>- </a:t>
            </a:r>
            <a:r>
              <a:rPr lang="en-US" sz="1600">
                <a:solidFill>
                  <a:srgbClr val="302F2B"/>
                </a:solidFill>
                <a:effectLst/>
                <a:latin typeface="Arial"/>
                <a:cs typeface="Arial"/>
              </a:rPr>
              <a:t>CONGRATULATIONS! You have almost completed  	the first step in the process!</a:t>
            </a:r>
          </a:p>
        </p:txBody>
      </p:sp>
      <p:sp>
        <p:nvSpPr>
          <p:cNvPr id="4" name="TextBox 3">
            <a:extLst>
              <a:ext uri="{FF2B5EF4-FFF2-40B4-BE49-F238E27FC236}">
                <a16:creationId xmlns:a16="http://schemas.microsoft.com/office/drawing/2014/main" id="{FFD7D7B2-806C-5C4D-9582-221C3217139B}"/>
              </a:ext>
            </a:extLst>
          </p:cNvPr>
          <p:cNvSpPr txBox="1"/>
          <p:nvPr/>
        </p:nvSpPr>
        <p:spPr>
          <a:xfrm>
            <a:off x="503940" y="2549444"/>
            <a:ext cx="5448804" cy="646331"/>
          </a:xfrm>
          <a:prstGeom prst="rect">
            <a:avLst/>
          </a:prstGeom>
          <a:noFill/>
        </p:spPr>
        <p:txBody>
          <a:bodyPr wrap="square" rtlCol="0">
            <a:spAutoFit/>
          </a:bodyPr>
          <a:lstStyle/>
          <a:p>
            <a:r>
              <a:rPr lang="en-US" sz="3600" b="1">
                <a:solidFill>
                  <a:schemeClr val="tx1">
                    <a:lumMod val="75000"/>
                    <a:lumOff val="25000"/>
                  </a:schemeClr>
                </a:solidFill>
                <a:effectLst/>
                <a:latin typeface="Arial" panose="020B0604020202020204" pitchFamily="34" charset="0"/>
                <a:cs typeface="Arial" panose="020B0604020202020204" pitchFamily="34" charset="0"/>
              </a:rPr>
              <a:t>PROCESS &amp; CLOSR</a:t>
            </a:r>
            <a:endParaRPr lang="en-US" sz="3600" b="1">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FB40686-89DB-004F-91C5-58FEF17C9C66}"/>
              </a:ext>
            </a:extLst>
          </p:cNvPr>
          <p:cNvSpPr/>
          <p:nvPr/>
        </p:nvSpPr>
        <p:spPr>
          <a:xfrm rot="5400000">
            <a:off x="1130698" y="2778705"/>
            <a:ext cx="54864" cy="1188720"/>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8F2DCA34-DA18-5048-B29A-3A6EF1203B8A}"/>
              </a:ext>
            </a:extLst>
          </p:cNvPr>
          <p:cNvPicPr>
            <a:picLocks noChangeAspect="1"/>
          </p:cNvPicPr>
          <p:nvPr/>
        </p:nvPicPr>
        <p:blipFill>
          <a:blip r:embed="rId2"/>
          <a:stretch>
            <a:fillRect/>
          </a:stretch>
        </p:blipFill>
        <p:spPr>
          <a:xfrm>
            <a:off x="9475335" y="1009292"/>
            <a:ext cx="2505706" cy="1724818"/>
          </a:xfrm>
          <a:prstGeom prst="rect">
            <a:avLst/>
          </a:prstGeom>
        </p:spPr>
      </p:pic>
      <p:sp>
        <p:nvSpPr>
          <p:cNvPr id="7" name="TextBox 6">
            <a:extLst>
              <a:ext uri="{FF2B5EF4-FFF2-40B4-BE49-F238E27FC236}">
                <a16:creationId xmlns:a16="http://schemas.microsoft.com/office/drawing/2014/main" id="{38EBCAC3-35A2-0344-A5E5-C9318E038350}"/>
              </a:ext>
            </a:extLst>
          </p:cNvPr>
          <p:cNvSpPr txBox="1"/>
          <p:nvPr/>
        </p:nvSpPr>
        <p:spPr>
          <a:xfrm>
            <a:off x="6096000" y="2549444"/>
            <a:ext cx="1449055" cy="369332"/>
          </a:xfrm>
          <a:prstGeom prst="rect">
            <a:avLst/>
          </a:prstGeom>
          <a:noFill/>
        </p:spPr>
        <p:txBody>
          <a:bodyPr wrap="square" rtlCol="0">
            <a:spAutoFit/>
          </a:bodyPr>
          <a:lstStyle/>
          <a:p>
            <a:r>
              <a:rPr lang="en-US" b="1">
                <a:solidFill>
                  <a:schemeClr val="tx1">
                    <a:lumMod val="75000"/>
                    <a:lumOff val="25000"/>
                  </a:schemeClr>
                </a:solidFill>
                <a:effectLst/>
              </a:rPr>
              <a:t>PROCESS</a:t>
            </a:r>
            <a:endParaRPr lang="en-US" b="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4CC7-1A2C-2F48-B613-1876132FC564}"/>
              </a:ext>
            </a:extLst>
          </p:cNvPr>
          <p:cNvSpPr>
            <a:spLocks noGrp="1"/>
          </p:cNvSpPr>
          <p:nvPr>
            <p:ph type="title"/>
          </p:nvPr>
        </p:nvSpPr>
        <p:spPr/>
        <p:txBody>
          <a:bodyPr/>
          <a:lstStyle/>
          <a:p>
            <a:r>
              <a:rPr lang="en-US"/>
              <a:t>How to Access Quick </a:t>
            </a:r>
            <a:r>
              <a:rPr lang="en-US" err="1"/>
              <a:t>Pricer</a:t>
            </a:r>
            <a:endParaRPr lang="en-US"/>
          </a:p>
        </p:txBody>
      </p:sp>
      <p:sp>
        <p:nvSpPr>
          <p:cNvPr id="3" name="Slide Number Placeholder 2">
            <a:extLst>
              <a:ext uri="{FF2B5EF4-FFF2-40B4-BE49-F238E27FC236}">
                <a16:creationId xmlns:a16="http://schemas.microsoft.com/office/drawing/2014/main" id="{D4626A6E-003B-7145-917D-4EC45148CA82}"/>
              </a:ext>
            </a:extLst>
          </p:cNvPr>
          <p:cNvSpPr>
            <a:spLocks noGrp="1"/>
          </p:cNvSpPr>
          <p:nvPr>
            <p:ph type="sldNum" sz="quarter" idx="11"/>
          </p:nvPr>
        </p:nvSpPr>
        <p:spPr/>
        <p:txBody>
          <a:bodyPr/>
          <a:lstStyle/>
          <a:p>
            <a:fld id="{D57F1E4F-1CFF-5643-939E-217C01CDF565}" type="slidenum">
              <a:rPr lang="en-US" smtClean="0"/>
              <a:pPr/>
              <a:t>16</a:t>
            </a:fld>
            <a:endParaRPr lang="en-US"/>
          </a:p>
        </p:txBody>
      </p:sp>
      <p:pic>
        <p:nvPicPr>
          <p:cNvPr id="4" name="Picture 3" descr="Graphical user interface, application, website&#10;&#10;Description automatically generated">
            <a:extLst>
              <a:ext uri="{FF2B5EF4-FFF2-40B4-BE49-F238E27FC236}">
                <a16:creationId xmlns:a16="http://schemas.microsoft.com/office/drawing/2014/main" id="{899B6D2D-D230-C240-8541-23036388A78C}"/>
              </a:ext>
            </a:extLst>
          </p:cNvPr>
          <p:cNvPicPr>
            <a:picLocks noChangeAspect="1"/>
          </p:cNvPicPr>
          <p:nvPr/>
        </p:nvPicPr>
        <p:blipFill rotWithShape="1">
          <a:blip r:embed="rId3"/>
          <a:srcRect b="87424"/>
          <a:stretch/>
        </p:blipFill>
        <p:spPr>
          <a:xfrm>
            <a:off x="1718463" y="1067956"/>
            <a:ext cx="2952308" cy="2087286"/>
          </a:xfrm>
          <a:prstGeom prst="rect">
            <a:avLst/>
          </a:prstGeom>
          <a:ln>
            <a:solidFill>
              <a:schemeClr val="bg1">
                <a:lumMod val="75000"/>
              </a:schemeClr>
            </a:solidFill>
          </a:ln>
        </p:spPr>
      </p:pic>
      <p:sp>
        <p:nvSpPr>
          <p:cNvPr id="5" name="Rectangle 4">
            <a:extLst>
              <a:ext uri="{FF2B5EF4-FFF2-40B4-BE49-F238E27FC236}">
                <a16:creationId xmlns:a16="http://schemas.microsoft.com/office/drawing/2014/main" id="{7985A39E-9926-A344-BBFE-DFD3199EA6DB}"/>
              </a:ext>
            </a:extLst>
          </p:cNvPr>
          <p:cNvSpPr/>
          <p:nvPr/>
        </p:nvSpPr>
        <p:spPr>
          <a:xfrm>
            <a:off x="3070229" y="1115068"/>
            <a:ext cx="365667" cy="127000"/>
          </a:xfrm>
          <a:prstGeom prst="rect">
            <a:avLst/>
          </a:prstGeom>
          <a:noFill/>
          <a:ln w="22225">
            <a:solidFill>
              <a:srgbClr val="D3A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EC61E2-9055-BD47-9A4B-7DC5C9184FEE}"/>
              </a:ext>
            </a:extLst>
          </p:cNvPr>
          <p:cNvPicPr>
            <a:picLocks noChangeAspect="1"/>
          </p:cNvPicPr>
          <p:nvPr/>
        </p:nvPicPr>
        <p:blipFill>
          <a:blip r:embed="rId4"/>
          <a:srcRect l="4864" r="4864"/>
          <a:stretch/>
        </p:blipFill>
        <p:spPr>
          <a:xfrm>
            <a:off x="1718463" y="3581447"/>
            <a:ext cx="2952308" cy="208728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7691FD8A-6F85-5E4F-831F-15593129B3E8}"/>
              </a:ext>
            </a:extLst>
          </p:cNvPr>
          <p:cNvPicPr>
            <a:picLocks noChangeAspect="1"/>
          </p:cNvPicPr>
          <p:nvPr/>
        </p:nvPicPr>
        <p:blipFill rotWithShape="1">
          <a:blip r:embed="rId5"/>
          <a:srcRect t="-68" b="2340"/>
          <a:stretch/>
        </p:blipFill>
        <p:spPr>
          <a:xfrm>
            <a:off x="5559021" y="1251889"/>
            <a:ext cx="5037638" cy="4232910"/>
          </a:xfrm>
          <a:prstGeom prst="rect">
            <a:avLst/>
          </a:prstGeom>
          <a:ln>
            <a:solidFill>
              <a:schemeClr val="bg1">
                <a:lumMod val="75000"/>
              </a:schemeClr>
            </a:solidFill>
          </a:ln>
        </p:spPr>
      </p:pic>
      <p:sp>
        <p:nvSpPr>
          <p:cNvPr id="8" name="Rectangle 7">
            <a:extLst>
              <a:ext uri="{FF2B5EF4-FFF2-40B4-BE49-F238E27FC236}">
                <a16:creationId xmlns:a16="http://schemas.microsoft.com/office/drawing/2014/main" id="{98455DDE-FD22-E943-8A83-A408612F3FD5}"/>
              </a:ext>
            </a:extLst>
          </p:cNvPr>
          <p:cNvSpPr/>
          <p:nvPr/>
        </p:nvSpPr>
        <p:spPr>
          <a:xfrm>
            <a:off x="3931328" y="3600356"/>
            <a:ext cx="365667" cy="127000"/>
          </a:xfrm>
          <a:prstGeom prst="rect">
            <a:avLst/>
          </a:prstGeom>
          <a:noFill/>
          <a:ln w="22225">
            <a:solidFill>
              <a:srgbClr val="D3A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99F78AF-C4EA-8C40-872C-7C086EF9313E}"/>
              </a:ext>
            </a:extLst>
          </p:cNvPr>
          <p:cNvCxnSpPr>
            <a:cxnSpLocks/>
          </p:cNvCxnSpPr>
          <p:nvPr/>
        </p:nvCxnSpPr>
        <p:spPr>
          <a:xfrm>
            <a:off x="4114161" y="3333013"/>
            <a:ext cx="0" cy="2673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C8B5D0E-4C0C-CD41-A879-7ED2726C829D}"/>
              </a:ext>
            </a:extLst>
          </p:cNvPr>
          <p:cNvSpPr txBox="1">
            <a:spLocks/>
          </p:cNvSpPr>
          <p:nvPr/>
        </p:nvSpPr>
        <p:spPr>
          <a:xfrm>
            <a:off x="376853" y="5933884"/>
            <a:ext cx="11084564" cy="348724"/>
          </a:xfrm>
          <a:prstGeom prst="rect">
            <a:avLst/>
          </a:prstGeom>
        </p:spPr>
        <p:txBody>
          <a:bodyPr/>
          <a:lstStyle>
            <a:lvl1pPr marL="0" indent="0" algn="l" defTabSz="457200" rtl="0" eaLnBrk="1" latinLnBrk="0" hangingPunct="1">
              <a:spcBef>
                <a:spcPts val="1000"/>
              </a:spcBef>
              <a:spcAft>
                <a:spcPts val="0"/>
              </a:spcAft>
              <a:buClr>
                <a:srgbClr val="D3AB61"/>
              </a:buClr>
              <a:buSzPct val="80000"/>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rgbClr val="D3AB61"/>
              </a:buClr>
              <a:buSzPct val="80000"/>
              <a:buFont typeface="Arial" panose="020B0604020202020204" pitchFamily="34" charset="0"/>
              <a:buNone/>
              <a:defRPr sz="1600" b="1" i="0" kern="1200">
                <a:solidFill>
                  <a:srgbClr val="C00000"/>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0" i="0" kern="1200">
                <a:solidFill>
                  <a:srgbClr val="92D050"/>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1" i="0" kern="1200">
                <a:solidFill>
                  <a:srgbClr val="00B0F0"/>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rgbClr val="D3AB61"/>
              </a:buClr>
              <a:buSzPct val="80000"/>
              <a:buFont typeface="Wingdings" pitchFamily="2" charset="2"/>
              <a:buNone/>
              <a:defRPr sz="1400" b="0" i="0" kern="1200">
                <a:solidFill>
                  <a:srgbClr val="7030A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a:latin typeface="Arial" panose="020B0604020202020204" pitchFamily="34" charset="0"/>
                <a:cs typeface="Arial" panose="020B0604020202020204" pitchFamily="34" charset="0"/>
              </a:rPr>
              <a:t>Quick </a:t>
            </a:r>
            <a:r>
              <a:rPr lang="en-US" sz="1600" err="1">
                <a:latin typeface="Arial" panose="020B0604020202020204" pitchFamily="34" charset="0"/>
                <a:cs typeface="Arial" panose="020B0604020202020204" pitchFamily="34" charset="0"/>
              </a:rPr>
              <a:t>Pricer</a:t>
            </a:r>
            <a:r>
              <a:rPr lang="en-US" sz="1600">
                <a:latin typeface="Arial" panose="020B0604020202020204" pitchFamily="34" charset="0"/>
                <a:cs typeface="Arial" panose="020B0604020202020204" pitchFamily="34" charset="0"/>
              </a:rPr>
              <a:t> available on </a:t>
            </a:r>
            <a:r>
              <a:rPr lang="en-US" sz="1600">
                <a:solidFill>
                  <a:srgbClr val="D3AB6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ChangeWholesale.com</a:t>
            </a:r>
            <a:r>
              <a:rPr lang="en-US" sz="1600">
                <a:solidFill>
                  <a:srgbClr val="D3AB61"/>
                </a:solidFill>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and </a:t>
            </a:r>
            <a:r>
              <a:rPr lang="en-US" sz="1600">
                <a:solidFill>
                  <a:srgbClr val="D3AB6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CLOSR Portal</a:t>
            </a:r>
            <a:r>
              <a:rPr lang="en-US" sz="1600">
                <a:solidFill>
                  <a:srgbClr val="D3AB6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78174050"/>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2D67A2-D804-CF41-8045-9C1D638B0FB7}"/>
              </a:ext>
            </a:extLst>
          </p:cNvPr>
          <p:cNvSpPr>
            <a:spLocks noGrp="1"/>
          </p:cNvSpPr>
          <p:nvPr>
            <p:ph type="sldNum" sz="quarter" idx="11"/>
          </p:nvPr>
        </p:nvSpPr>
        <p:spPr/>
        <p:txBody>
          <a:bodyPr/>
          <a:lstStyle/>
          <a:p>
            <a:fld id="{D57F1E4F-1CFF-5643-939E-217C01CDF565}" type="slidenum">
              <a:rPr lang="en-US" smtClean="0"/>
              <a:pPr/>
              <a:t>17</a:t>
            </a:fld>
            <a:endParaRPr lang="en-US"/>
          </a:p>
        </p:txBody>
      </p:sp>
      <p:sp>
        <p:nvSpPr>
          <p:cNvPr id="4" name="Title 1">
            <a:extLst>
              <a:ext uri="{FF2B5EF4-FFF2-40B4-BE49-F238E27FC236}">
                <a16:creationId xmlns:a16="http://schemas.microsoft.com/office/drawing/2014/main" id="{9F90AED3-69D4-B646-B346-0E693C560B36}"/>
              </a:ext>
            </a:extLst>
          </p:cNvPr>
          <p:cNvSpPr>
            <a:spLocks noGrp="1"/>
          </p:cNvSpPr>
          <p:nvPr>
            <p:ph type="title"/>
          </p:nvPr>
        </p:nvSpPr>
        <p:spPr>
          <a:xfrm>
            <a:off x="376853" y="95841"/>
            <a:ext cx="9502815" cy="706964"/>
          </a:xfrm>
        </p:spPr>
        <p:txBody>
          <a:bodyPr/>
          <a:lstStyle/>
          <a:p>
            <a:r>
              <a:rPr lang="en-US"/>
              <a:t>PROCESS &amp; CLOSR</a:t>
            </a:r>
          </a:p>
        </p:txBody>
      </p:sp>
      <p:sp>
        <p:nvSpPr>
          <p:cNvPr id="5" name="TextBox 4">
            <a:extLst>
              <a:ext uri="{FF2B5EF4-FFF2-40B4-BE49-F238E27FC236}">
                <a16:creationId xmlns:a16="http://schemas.microsoft.com/office/drawing/2014/main" id="{F3822C06-4EC8-3B41-A7D2-B84B36B22D9E}"/>
              </a:ext>
            </a:extLst>
          </p:cNvPr>
          <p:cNvSpPr txBox="1"/>
          <p:nvPr/>
        </p:nvSpPr>
        <p:spPr>
          <a:xfrm>
            <a:off x="516834" y="1212506"/>
            <a:ext cx="11290853" cy="2524281"/>
          </a:xfrm>
          <a:prstGeom prst="rect">
            <a:avLst/>
          </a:prstGeom>
          <a:noFill/>
        </p:spPr>
        <p:txBody>
          <a:bodyPr wrap="square">
            <a:spAutoFit/>
          </a:bodyPr>
          <a:lstStyle/>
          <a:p>
            <a:pPr eaLnBrk="1" hangingPunct="1">
              <a:lnSpc>
                <a:spcPct val="125000"/>
              </a:lnSpc>
            </a:pPr>
            <a:r>
              <a:rPr lang="en-US" altLang="en-US" sz="1600"/>
              <a:t>                    is our proprietary loan portal</a:t>
            </a:r>
          </a:p>
          <a:p>
            <a:pPr marL="285750" indent="-285750" eaLnBrk="1" hangingPunct="1">
              <a:lnSpc>
                <a:spcPct val="125000"/>
              </a:lnSpc>
              <a:buClr>
                <a:srgbClr val="D3AB61"/>
              </a:buClr>
              <a:buFont typeface="Arial" panose="020B0604020202020204" pitchFamily="34" charset="0"/>
              <a:buChar char="•"/>
            </a:pPr>
            <a:r>
              <a:rPr lang="en-US" altLang="en-US" sz="1600" err="1"/>
              <a:t>www.changewholesale.com</a:t>
            </a:r>
            <a:endParaRPr lang="en-US" altLang="en-US" sz="1600"/>
          </a:p>
          <a:p>
            <a:pPr marL="285750" indent="-285750" eaLnBrk="1" hangingPunct="1">
              <a:lnSpc>
                <a:spcPct val="125000"/>
              </a:lnSpc>
              <a:buClr>
                <a:srgbClr val="D3AB61"/>
              </a:buClr>
              <a:buFont typeface="Arial" panose="020B0604020202020204" pitchFamily="34" charset="0"/>
              <a:buChar char="•"/>
            </a:pPr>
            <a:r>
              <a:rPr lang="en-US" altLang="en-US" sz="1600"/>
              <a:t>It is an </a:t>
            </a:r>
            <a:r>
              <a:rPr lang="en-US" altLang="en-US" sz="1600" i="1"/>
              <a:t>intuitive/user friendly </a:t>
            </a:r>
            <a:r>
              <a:rPr lang="en-US" altLang="en-US" sz="1600"/>
              <a:t>portal- reach out to me for logins</a:t>
            </a:r>
          </a:p>
          <a:p>
            <a:pPr marL="285750" indent="-285750" eaLnBrk="1" hangingPunct="1">
              <a:lnSpc>
                <a:spcPct val="125000"/>
              </a:lnSpc>
              <a:buClr>
                <a:srgbClr val="D3AB61"/>
              </a:buClr>
              <a:buFont typeface="Arial" panose="020B0604020202020204" pitchFamily="34" charset="0"/>
              <a:buChar char="•"/>
            </a:pPr>
            <a:r>
              <a:rPr lang="en-US" altLang="en-US" sz="1600"/>
              <a:t>Training is available weekly:</a:t>
            </a:r>
          </a:p>
          <a:p>
            <a:pPr eaLnBrk="1" hangingPunct="1">
              <a:lnSpc>
                <a:spcPct val="125000"/>
              </a:lnSpc>
              <a:buClr>
                <a:srgbClr val="D3AB61"/>
              </a:buClr>
            </a:pPr>
            <a:r>
              <a:rPr lang="en-US" sz="1600">
                <a:solidFill>
                  <a:srgbClr val="D3AB61"/>
                </a:solidFill>
              </a:rPr>
              <a:t>     -</a:t>
            </a:r>
            <a:r>
              <a:rPr lang="en-US" sz="1600"/>
              <a:t> Tuesdays @ 2:00PM EST </a:t>
            </a:r>
            <a:r>
              <a:rPr lang="en-US" sz="1600">
                <a:solidFill>
                  <a:srgbClr val="0070C0"/>
                </a:solidFill>
                <a:hlinkClick r:id="rId2">
                  <a:extLst>
                    <a:ext uri="{A12FA001-AC4F-418D-AE19-62706E023703}">
                      <ahyp:hlinkClr xmlns:ahyp="http://schemas.microsoft.com/office/drawing/2018/hyperlinkcolor" val="tx"/>
                    </a:ext>
                  </a:extLst>
                </a:hlinkClick>
              </a:rPr>
              <a:t>Click Here for Zoom Meeting</a:t>
            </a:r>
            <a:endParaRPr lang="en-US" sz="1600">
              <a:solidFill>
                <a:srgbClr val="0070C0"/>
              </a:solidFill>
            </a:endParaRPr>
          </a:p>
          <a:p>
            <a:pPr eaLnBrk="1" hangingPunct="1">
              <a:lnSpc>
                <a:spcPct val="125000"/>
              </a:lnSpc>
              <a:buClr>
                <a:srgbClr val="D3AB61"/>
              </a:buClr>
            </a:pPr>
            <a:r>
              <a:rPr lang="en-US" sz="1600">
                <a:solidFill>
                  <a:srgbClr val="D3AB61"/>
                </a:solidFill>
              </a:rPr>
              <a:t>     -</a:t>
            </a:r>
            <a:r>
              <a:rPr lang="en-US" sz="1600"/>
              <a:t> Thursdays @ 2:00 PM EST </a:t>
            </a:r>
            <a:r>
              <a:rPr lang="en-US" sz="1600">
                <a:solidFill>
                  <a:srgbClr val="0070C0"/>
                </a:solidFill>
                <a:hlinkClick r:id="rId3">
                  <a:extLst>
                    <a:ext uri="{A12FA001-AC4F-418D-AE19-62706E023703}">
                      <ahyp:hlinkClr xmlns:ahyp="http://schemas.microsoft.com/office/drawing/2018/hyperlinkcolor" val="tx"/>
                    </a:ext>
                  </a:extLst>
                </a:hlinkClick>
              </a:rPr>
              <a:t>Click Here for Zoom Meeting</a:t>
            </a:r>
            <a:endParaRPr lang="en-US" sz="1600">
              <a:solidFill>
                <a:srgbClr val="0070C0"/>
              </a:solidFill>
            </a:endParaRPr>
          </a:p>
          <a:p>
            <a:pPr marL="285750" indent="-285750" eaLnBrk="1" hangingPunct="1">
              <a:lnSpc>
                <a:spcPct val="125000"/>
              </a:lnSpc>
              <a:buClr>
                <a:srgbClr val="D3AB61"/>
              </a:buClr>
              <a:buFont typeface="Arial" panose="020B0604020202020204" pitchFamily="34" charset="0"/>
              <a:buChar char="•"/>
            </a:pPr>
            <a:r>
              <a:rPr lang="en-US" altLang="en-US" sz="1600"/>
              <a:t>Best practice: while loan is in the queue for initial UW, work with the team and continue to upload necessary conditions.</a:t>
            </a:r>
          </a:p>
          <a:p>
            <a:pPr marL="285750" indent="-285750" eaLnBrk="1" hangingPunct="1">
              <a:lnSpc>
                <a:spcPct val="125000"/>
              </a:lnSpc>
              <a:buClr>
                <a:srgbClr val="D3AB61"/>
              </a:buClr>
              <a:buFont typeface="Arial" panose="020B0604020202020204" pitchFamily="34" charset="0"/>
              <a:buChar char="•"/>
            </a:pPr>
            <a:r>
              <a:rPr lang="en-US" altLang="en-US" sz="1600"/>
              <a:t>Post approval: review all PTD’s and if there are ANY questions, address and resolve with myself or Charlene. </a:t>
            </a:r>
          </a:p>
        </p:txBody>
      </p:sp>
      <p:sp>
        <p:nvSpPr>
          <p:cNvPr id="6" name="Title 2">
            <a:extLst>
              <a:ext uri="{FF2B5EF4-FFF2-40B4-BE49-F238E27FC236}">
                <a16:creationId xmlns:a16="http://schemas.microsoft.com/office/drawing/2014/main" id="{BD1AA450-AF26-174D-B654-5AB456C611C0}"/>
              </a:ext>
            </a:extLst>
          </p:cNvPr>
          <p:cNvSpPr txBox="1">
            <a:spLocks/>
          </p:cNvSpPr>
          <p:nvPr/>
        </p:nvSpPr>
        <p:spPr bwMode="gray">
          <a:xfrm>
            <a:off x="786189" y="4052998"/>
            <a:ext cx="10327782" cy="79925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t>CHARLENE</a:t>
            </a:r>
            <a:br>
              <a:rPr lang="en-US"/>
            </a:br>
            <a:r>
              <a:rPr lang="en-US" sz="1800" b="0">
                <a:solidFill>
                  <a:schemeClr val="tx1"/>
                </a:solidFill>
              </a:rPr>
              <a:t>Inside Account Manager</a:t>
            </a:r>
          </a:p>
        </p:txBody>
      </p:sp>
      <p:sp>
        <p:nvSpPr>
          <p:cNvPr id="7" name="TextBox 6">
            <a:extLst>
              <a:ext uri="{FF2B5EF4-FFF2-40B4-BE49-F238E27FC236}">
                <a16:creationId xmlns:a16="http://schemas.microsoft.com/office/drawing/2014/main" id="{629F7172-1BF2-0F4C-897C-0B1B2DAAFDF1}"/>
              </a:ext>
            </a:extLst>
          </p:cNvPr>
          <p:cNvSpPr txBox="1"/>
          <p:nvPr/>
        </p:nvSpPr>
        <p:spPr>
          <a:xfrm>
            <a:off x="786188" y="4924784"/>
            <a:ext cx="5169305" cy="720710"/>
          </a:xfrm>
          <a:prstGeom prst="rect">
            <a:avLst/>
          </a:prstGeom>
          <a:noFill/>
        </p:spPr>
        <p:txBody>
          <a:bodyPr wrap="square" lIns="91440" tIns="45720" rIns="91440" bIns="45720" anchor="t">
            <a:spAutoFit/>
          </a:bodyPr>
          <a:lstStyle/>
          <a:p>
            <a:pPr marL="285750" indent="-285750">
              <a:lnSpc>
                <a:spcPct val="135000"/>
              </a:lnSpc>
              <a:buClr>
                <a:srgbClr val="D3AB61"/>
              </a:buClr>
              <a:buFont typeface="Arial" panose="020B0604020202020204" pitchFamily="34" charset="0"/>
              <a:buChar char="•"/>
            </a:pPr>
            <a:r>
              <a:rPr lang="en-US" sz="1600">
                <a:effectLst/>
                <a:latin typeface="Arial"/>
                <a:cs typeface="Arial"/>
              </a:rPr>
              <a:t>C: </a:t>
            </a:r>
            <a:r>
              <a:rPr lang="en-US" sz="1600">
                <a:latin typeface="Arial"/>
                <a:cs typeface="Arial"/>
              </a:rPr>
              <a:t>949</a:t>
            </a:r>
            <a:r>
              <a:rPr lang="en-US" sz="1600">
                <a:effectLst/>
                <a:latin typeface="Arial"/>
                <a:cs typeface="Arial"/>
              </a:rPr>
              <a:t>.255.6087</a:t>
            </a:r>
          </a:p>
          <a:p>
            <a:pPr marL="285750" indent="-285750">
              <a:lnSpc>
                <a:spcPct val="135000"/>
              </a:lnSpc>
              <a:buClr>
                <a:srgbClr val="D3AB61"/>
              </a:buClr>
              <a:buFont typeface="Arial" panose="020B0604020202020204" pitchFamily="34" charset="0"/>
              <a:buChar char="•"/>
            </a:pPr>
            <a:r>
              <a:rPr lang="en-US" sz="1600">
                <a:latin typeface="Arial"/>
                <a:cs typeface="Arial"/>
              </a:rPr>
              <a:t>E: </a:t>
            </a:r>
            <a:r>
              <a:rPr lang="en-US" sz="1600" err="1">
                <a:latin typeface="Arial"/>
                <a:cs typeface="Arial"/>
              </a:rPr>
              <a:t>Charlene.Fivecoat@changewholesale.com</a:t>
            </a:r>
            <a:endParaRPr lang="en-US" sz="1600">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94F8C5-E64C-EA42-B7FD-316D7EDE5121}"/>
              </a:ext>
            </a:extLst>
          </p:cNvPr>
          <p:cNvPicPr>
            <a:picLocks noChangeAspect="1"/>
          </p:cNvPicPr>
          <p:nvPr/>
        </p:nvPicPr>
        <p:blipFill>
          <a:blip r:embed="rId4"/>
          <a:stretch>
            <a:fillRect/>
          </a:stretch>
        </p:blipFill>
        <p:spPr>
          <a:xfrm>
            <a:off x="625503" y="1212506"/>
            <a:ext cx="1097280" cy="340902"/>
          </a:xfrm>
          <a:prstGeom prst="rect">
            <a:avLst/>
          </a:prstGeom>
        </p:spPr>
      </p:pic>
    </p:spTree>
    <p:extLst>
      <p:ext uri="{BB962C8B-B14F-4D97-AF65-F5344CB8AC3E}">
        <p14:creationId xmlns:p14="http://schemas.microsoft.com/office/powerpoint/2010/main" val="136474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18D3B01-8E13-2727-76E2-5F85637EFE17}"/>
              </a:ext>
            </a:extLst>
          </p:cNvPr>
          <p:cNvSpPr/>
          <p:nvPr/>
        </p:nvSpPr>
        <p:spPr>
          <a:xfrm>
            <a:off x="0" y="1283867"/>
            <a:ext cx="6661820" cy="2025204"/>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03481028-F369-9F8A-C2D7-4F78BA22AD92}"/>
              </a:ext>
            </a:extLst>
          </p:cNvPr>
          <p:cNvSpPr/>
          <p:nvPr/>
        </p:nvSpPr>
        <p:spPr>
          <a:xfrm>
            <a:off x="4172049" y="1283867"/>
            <a:ext cx="6661820" cy="2025204"/>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2">
            <a:extLst>
              <a:ext uri="{FF2B5EF4-FFF2-40B4-BE49-F238E27FC236}">
                <a16:creationId xmlns:a16="http://schemas.microsoft.com/office/drawing/2014/main" id="{7E84A96A-D7C6-4031-1093-E5B3DADB18BD}"/>
              </a:ext>
            </a:extLst>
          </p:cNvPr>
          <p:cNvSpPr/>
          <p:nvPr/>
        </p:nvSpPr>
        <p:spPr>
          <a:xfrm>
            <a:off x="4040313" y="1283867"/>
            <a:ext cx="6661820" cy="2025204"/>
          </a:xfrm>
          <a:custGeom>
            <a:avLst/>
            <a:gdLst>
              <a:gd name="connsiteX0" fmla="*/ 0 w 8569270"/>
              <a:gd name="connsiteY0" fmla="*/ 0 h 1818641"/>
              <a:gd name="connsiteX1" fmla="*/ 4451831 w 8569270"/>
              <a:gd name="connsiteY1" fmla="*/ 0 h 1818641"/>
              <a:gd name="connsiteX2" fmla="*/ 6091276 w 8569270"/>
              <a:gd name="connsiteY2" fmla="*/ 0 h 1818641"/>
              <a:gd name="connsiteX3" fmla="*/ 8569270 w 8569270"/>
              <a:gd name="connsiteY3" fmla="*/ 0 h 1818641"/>
              <a:gd name="connsiteX4" fmla="*/ 7607081 w 8569270"/>
              <a:gd name="connsiteY4" fmla="*/ 1818641 h 1818641"/>
              <a:gd name="connsiteX5" fmla="*/ 4667828 w 8569270"/>
              <a:gd name="connsiteY5" fmla="*/ 1818641 h 1818641"/>
              <a:gd name="connsiteX6" fmla="*/ 4451831 w 8569270"/>
              <a:gd name="connsiteY6" fmla="*/ 1818641 h 1818641"/>
              <a:gd name="connsiteX7" fmla="*/ 0 w 8569270"/>
              <a:gd name="connsiteY7" fmla="*/ 1818641 h 18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270" h="1818641">
                <a:moveTo>
                  <a:pt x="0" y="0"/>
                </a:moveTo>
                <a:lnTo>
                  <a:pt x="4451831" y="0"/>
                </a:lnTo>
                <a:lnTo>
                  <a:pt x="6091276" y="0"/>
                </a:lnTo>
                <a:lnTo>
                  <a:pt x="8569270" y="0"/>
                </a:lnTo>
                <a:lnTo>
                  <a:pt x="7607081" y="1818641"/>
                </a:lnTo>
                <a:lnTo>
                  <a:pt x="4667828" y="1818641"/>
                </a:lnTo>
                <a:lnTo>
                  <a:pt x="4451831" y="1818641"/>
                </a:lnTo>
                <a:lnTo>
                  <a:pt x="0" y="18186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B5B36AD2-6CF2-4B03-76C0-39C2F6F0EB96}"/>
              </a:ext>
            </a:extLst>
          </p:cNvPr>
          <p:cNvSpPr txBox="1"/>
          <p:nvPr/>
        </p:nvSpPr>
        <p:spPr>
          <a:xfrm>
            <a:off x="4432468" y="4470326"/>
            <a:ext cx="6269665" cy="830997"/>
          </a:xfrm>
          <a:prstGeom prst="rect">
            <a:avLst/>
          </a:prstGeom>
          <a:noFill/>
        </p:spPr>
        <p:txBody>
          <a:bodyPr wrap="none" lIns="91440" tIns="45720" rIns="91440" bIns="45720" rtlCol="0" anchor="t">
            <a:spAutoFit/>
          </a:bodyPr>
          <a:lstStyle/>
          <a:p>
            <a:r>
              <a:rPr lang="en-US" sz="2400" b="1">
                <a:effectLst/>
                <a:latin typeface="Arial"/>
                <a:cs typeface="Arial"/>
              </a:rPr>
              <a:t>Learn more about our unfair advantage at</a:t>
            </a:r>
          </a:p>
          <a:p>
            <a:r>
              <a:rPr lang="en-US" sz="2400" b="1">
                <a:solidFill>
                  <a:srgbClr val="D3AB61"/>
                </a:solidFill>
                <a:latin typeface="Arial"/>
                <a:cs typeface="Arial"/>
              </a:rPr>
              <a:t>ChangeWholesale.com/Clark</a:t>
            </a:r>
            <a:endParaRPr lang="en-US" sz="2400" b="1">
              <a:solidFill>
                <a:srgbClr val="D3AB61"/>
              </a:solidFill>
              <a:latin typeface="Arial" panose="020B0604020202020204" pitchFamily="34" charset="0"/>
              <a:cs typeface="Arial" panose="020B0604020202020204" pitchFamily="34" charset="0"/>
            </a:endParaRPr>
          </a:p>
        </p:txBody>
      </p:sp>
      <p:pic>
        <p:nvPicPr>
          <p:cNvPr id="12" name="Picture 11" descr="Qr code&#10;&#10;Description automatically generated">
            <a:extLst>
              <a:ext uri="{FF2B5EF4-FFF2-40B4-BE49-F238E27FC236}">
                <a16:creationId xmlns:a16="http://schemas.microsoft.com/office/drawing/2014/main" id="{ED570179-983A-5225-BAE0-448AC0F449F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23806" y="5576871"/>
            <a:ext cx="1077218" cy="1077218"/>
          </a:xfrm>
          <a:prstGeom prst="rect">
            <a:avLst/>
          </a:prstGeom>
        </p:spPr>
      </p:pic>
      <p:sp>
        <p:nvSpPr>
          <p:cNvPr id="15" name="TextBox 14">
            <a:extLst>
              <a:ext uri="{FF2B5EF4-FFF2-40B4-BE49-F238E27FC236}">
                <a16:creationId xmlns:a16="http://schemas.microsoft.com/office/drawing/2014/main" id="{CFDA707F-58CE-3921-40AD-53887B70A5E9}"/>
              </a:ext>
            </a:extLst>
          </p:cNvPr>
          <p:cNvSpPr txBox="1"/>
          <p:nvPr/>
        </p:nvSpPr>
        <p:spPr>
          <a:xfrm>
            <a:off x="4432468" y="3818130"/>
            <a:ext cx="3222677"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THANK YOU</a:t>
            </a:r>
            <a:endParaRPr lang="en-US" sz="4800" b="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C68AE02-CF01-2A9A-E9D3-7F40EBDE09D7}"/>
              </a:ext>
            </a:extLst>
          </p:cNvPr>
          <p:cNvSpPr txBox="1"/>
          <p:nvPr/>
        </p:nvSpPr>
        <p:spPr>
          <a:xfrm>
            <a:off x="1709196" y="5552984"/>
            <a:ext cx="9196775" cy="1077218"/>
          </a:xfrm>
          <a:prstGeom prst="rect">
            <a:avLst/>
          </a:prstGeom>
          <a:noFill/>
        </p:spPr>
        <p:txBody>
          <a:bodyPr wrap="square">
            <a:spAutoFit/>
          </a:bodyPr>
          <a:lstStyle/>
          <a:p>
            <a:pPr algn="just"/>
            <a:r>
              <a:rPr lang="en-US" sz="800">
                <a:solidFill>
                  <a:schemeClr val="tx1">
                    <a:lumMod val="50000"/>
                    <a:lumOff val="50000"/>
                  </a:schemeClr>
                </a:solidFill>
                <a:effectLst/>
              </a:rPr>
              <a:t>Change Lending, LLC dba Change Wholesale is a state-licensed mortgage lender, NMLS ID #1839. To verify licenses, visit </a:t>
            </a:r>
            <a:r>
              <a:rPr lang="en-US" sz="800" err="1">
                <a:solidFill>
                  <a:schemeClr val="tx1">
                    <a:lumMod val="50000"/>
                    <a:lumOff val="50000"/>
                  </a:schemeClr>
                </a:solidFill>
                <a:effectLst/>
              </a:rPr>
              <a:t>www.nmlsconsumeraccess.org</a:t>
            </a:r>
            <a:r>
              <a:rPr lang="en-US" sz="800">
                <a:solidFill>
                  <a:schemeClr val="tx1">
                    <a:lumMod val="50000"/>
                    <a:lumOff val="50000"/>
                  </a:schemeClr>
                </a:solidFill>
                <a:effectLst/>
              </a:rPr>
              <a:t>. Headquartered at 175 N Riverview Drive,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a:t>
            </a:r>
            <a:r>
              <a:rPr lang="en-US" sz="800" err="1">
                <a:solidFill>
                  <a:schemeClr val="tx1">
                    <a:lumMod val="50000"/>
                    <a:lumOff val="50000"/>
                  </a:schemeClr>
                </a:solidFill>
                <a:effectLst/>
              </a:rPr>
              <a:t>www.changewholesale.com</a:t>
            </a:r>
            <a:r>
              <a:rPr lang="en-US" sz="800">
                <a:solidFill>
                  <a:schemeClr val="tx1">
                    <a:lumMod val="50000"/>
                    <a:lumOff val="50000"/>
                  </a:schemeClr>
                </a:solidFill>
                <a:effectLst/>
              </a:rPr>
              <a:t>.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Equal Housing Lender. © 2023. Change Lending, LLC. All rights reserved.</a:t>
            </a:r>
            <a:endParaRPr lang="en-US" sz="80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F6B4B562-F9A3-100B-DED0-73AE0FC2548F}"/>
              </a:ext>
            </a:extLst>
          </p:cNvPr>
          <p:cNvPicPr>
            <a:picLocks noChangeAspect="1"/>
          </p:cNvPicPr>
          <p:nvPr/>
        </p:nvPicPr>
        <p:blipFill>
          <a:blip r:embed="rId5"/>
          <a:stretch>
            <a:fillRect/>
          </a:stretch>
        </p:blipFill>
        <p:spPr>
          <a:xfrm>
            <a:off x="487549" y="3959601"/>
            <a:ext cx="3634248" cy="114300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E991ACB-19C0-7C99-21AA-FBE2FDA3826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063016" y="5553941"/>
            <a:ext cx="447732" cy="447732"/>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910123B0-1193-5B51-8FEA-068EFEF0A1F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079299" y="6093563"/>
            <a:ext cx="447732" cy="447732"/>
          </a:xfrm>
          <a:prstGeom prst="rect">
            <a:avLst/>
          </a:prstGeom>
        </p:spPr>
      </p:pic>
      <p:sp>
        <p:nvSpPr>
          <p:cNvPr id="6" name="TextBox 5">
            <a:extLst>
              <a:ext uri="{FF2B5EF4-FFF2-40B4-BE49-F238E27FC236}">
                <a16:creationId xmlns:a16="http://schemas.microsoft.com/office/drawing/2014/main" id="{0B58ACAA-E3B1-97C1-D844-1229FF373747}"/>
              </a:ext>
            </a:extLst>
          </p:cNvPr>
          <p:cNvSpPr txBox="1"/>
          <p:nvPr/>
        </p:nvSpPr>
        <p:spPr>
          <a:xfrm>
            <a:off x="4368030" y="1556677"/>
            <a:ext cx="3679212" cy="707886"/>
          </a:xfrm>
          <a:prstGeom prst="rect">
            <a:avLst/>
          </a:prstGeom>
          <a:noFill/>
        </p:spPr>
        <p:txBody>
          <a:bodyPr wrap="none" lIns="91440" tIns="45720" rIns="91440" bIns="45720" rtlCol="0" anchor="t">
            <a:spAutoFit/>
          </a:bodyPr>
          <a:lstStyle/>
          <a:p>
            <a:r>
              <a:rPr lang="en-US" sz="4000" b="1">
                <a:solidFill>
                  <a:schemeClr val="bg1"/>
                </a:solidFill>
                <a:latin typeface="Roboto"/>
                <a:ea typeface="Roboto"/>
                <a:cs typeface="Roboto"/>
              </a:rPr>
              <a:t>Clark Knoblock</a:t>
            </a:r>
            <a:endParaRPr lang="en-US">
              <a:solidFill>
                <a:schemeClr val="bg1"/>
              </a:solidFill>
            </a:endParaRPr>
          </a:p>
        </p:txBody>
      </p:sp>
      <p:sp>
        <p:nvSpPr>
          <p:cNvPr id="9" name="TextBox 8">
            <a:extLst>
              <a:ext uri="{FF2B5EF4-FFF2-40B4-BE49-F238E27FC236}">
                <a16:creationId xmlns:a16="http://schemas.microsoft.com/office/drawing/2014/main" id="{67B286A9-DAD3-C598-0F6B-A7F26BBEA380}"/>
              </a:ext>
            </a:extLst>
          </p:cNvPr>
          <p:cNvSpPr txBox="1"/>
          <p:nvPr/>
        </p:nvSpPr>
        <p:spPr>
          <a:xfrm>
            <a:off x="4376794" y="2264709"/>
            <a:ext cx="5805174" cy="710066"/>
          </a:xfrm>
          <a:prstGeom prst="rect">
            <a:avLst/>
          </a:prstGeom>
          <a:noFill/>
        </p:spPr>
        <p:txBody>
          <a:bodyPr wrap="square" lIns="91440" tIns="45720" rIns="91440" bIns="45720" rtlCol="0" anchor="t">
            <a:spAutoFit/>
          </a:bodyPr>
          <a:lstStyle/>
          <a:p>
            <a:pPr>
              <a:lnSpc>
                <a:spcPts val="2500"/>
              </a:lnSpc>
            </a:pPr>
            <a:r>
              <a:rPr lang="en-US" b="0" i="0">
                <a:solidFill>
                  <a:srgbClr val="D3AB61"/>
                </a:solidFill>
                <a:effectLst/>
                <a:latin typeface="Roboto"/>
                <a:ea typeface="Roboto"/>
                <a:cs typeface="Roboto"/>
              </a:rPr>
              <a:t>Email: </a:t>
            </a:r>
            <a:r>
              <a:rPr lang="en-US">
                <a:solidFill>
                  <a:schemeClr val="bg1"/>
                </a:solidFill>
                <a:latin typeface="Roboto"/>
                <a:ea typeface="Roboto"/>
                <a:cs typeface="Roboto"/>
              </a:rPr>
              <a:t>Clark.Knoblock</a:t>
            </a:r>
            <a:r>
              <a:rPr lang="en-US" b="0" i="0">
                <a:solidFill>
                  <a:schemeClr val="bg1"/>
                </a:solidFill>
                <a:effectLst/>
                <a:latin typeface="Roboto"/>
                <a:ea typeface="Roboto"/>
                <a:cs typeface="Roboto"/>
              </a:rPr>
              <a:t>@ChangeWholesale.com</a:t>
            </a:r>
            <a:endParaRPr lang="en-US">
              <a:solidFill>
                <a:schemeClr val="bg1"/>
              </a:solidFill>
              <a:latin typeface="Roboto"/>
              <a:ea typeface="Roboto"/>
              <a:cs typeface="Roboto"/>
            </a:endParaRPr>
          </a:p>
          <a:p>
            <a:pPr>
              <a:lnSpc>
                <a:spcPts val="2500"/>
              </a:lnSpc>
            </a:pPr>
            <a:r>
              <a:rPr lang="en-US" b="0" i="0">
                <a:solidFill>
                  <a:srgbClr val="D3AB61"/>
                </a:solidFill>
                <a:effectLst/>
                <a:latin typeface="Roboto"/>
                <a:ea typeface="Roboto"/>
                <a:cs typeface="Roboto"/>
              </a:rPr>
              <a:t>Direct: </a:t>
            </a:r>
            <a:r>
              <a:rPr lang="en-US">
                <a:solidFill>
                  <a:schemeClr val="bg1"/>
                </a:solidFill>
                <a:latin typeface="Roboto"/>
                <a:ea typeface="Roboto"/>
                <a:cs typeface="Roboto"/>
              </a:rPr>
              <a:t>(818) 612-7246</a:t>
            </a:r>
            <a:endParaRPr lang="en-US">
              <a:solidFill>
                <a:schemeClr val="bg1"/>
              </a:solidFill>
              <a:ea typeface="Roboto"/>
              <a:cs typeface="+mn-lt"/>
            </a:endParaRPr>
          </a:p>
        </p:txBody>
      </p:sp>
      <p:sp>
        <p:nvSpPr>
          <p:cNvPr id="16" name="TextBox 15">
            <a:extLst>
              <a:ext uri="{FF2B5EF4-FFF2-40B4-BE49-F238E27FC236}">
                <a16:creationId xmlns:a16="http://schemas.microsoft.com/office/drawing/2014/main" id="{6F834094-2028-A943-A22A-1AF2FDAC4299}"/>
              </a:ext>
            </a:extLst>
          </p:cNvPr>
          <p:cNvSpPr txBox="1"/>
          <p:nvPr/>
        </p:nvSpPr>
        <p:spPr>
          <a:xfrm>
            <a:off x="11510748" y="6387864"/>
            <a:ext cx="58928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7F7F7F"/>
                </a:solidFill>
              </a:rPr>
              <a:t>030223</a:t>
            </a:r>
            <a:endParaRPr lang="en-US"/>
          </a:p>
        </p:txBody>
      </p:sp>
      <p:pic>
        <p:nvPicPr>
          <p:cNvPr id="21" name="Picture 12">
            <a:extLst>
              <a:ext uri="{FF2B5EF4-FFF2-40B4-BE49-F238E27FC236}">
                <a16:creationId xmlns:a16="http://schemas.microsoft.com/office/drawing/2014/main" id="{4FD412CA-3C23-FA43-92C6-0FB6654879A1}"/>
              </a:ext>
            </a:extLst>
          </p:cNvPr>
          <p:cNvPicPr>
            <a:picLocks noChangeAspect="1"/>
          </p:cNvPicPr>
          <p:nvPr/>
        </p:nvPicPr>
        <p:blipFill>
          <a:blip r:embed="rId8"/>
          <a:srcRect/>
          <a:stretch/>
        </p:blipFill>
        <p:spPr>
          <a:xfrm>
            <a:off x="951783" y="998756"/>
            <a:ext cx="2543175" cy="2543175"/>
          </a:xfrm>
          <a:prstGeom prst="ellipse">
            <a:avLst/>
          </a:prstGeom>
          <a:ln w="19050">
            <a:solidFill>
              <a:srgbClr val="D3AB61"/>
            </a:solidFill>
          </a:ln>
        </p:spPr>
      </p:pic>
    </p:spTree>
    <p:extLst>
      <p:ext uri="{BB962C8B-B14F-4D97-AF65-F5344CB8AC3E}">
        <p14:creationId xmlns:p14="http://schemas.microsoft.com/office/powerpoint/2010/main" val="36664597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D678B-19AC-C642-A84F-B9529D85E504}"/>
              </a:ext>
            </a:extLst>
          </p:cNvPr>
          <p:cNvSpPr>
            <a:spLocks noGrp="1"/>
          </p:cNvSpPr>
          <p:nvPr>
            <p:ph type="sldNum" sz="quarter" idx="11"/>
          </p:nvPr>
        </p:nvSpPr>
        <p:spPr/>
        <p:txBody>
          <a:bodyPr/>
          <a:lstStyle/>
          <a:p>
            <a:fld id="{D57F1E4F-1CFF-5643-939E-217C01CDF565}" type="slidenum">
              <a:rPr lang="en-US" smtClean="0"/>
              <a:pPr/>
              <a:t>2</a:t>
            </a:fld>
            <a:endParaRPr lang="en-US"/>
          </a:p>
        </p:txBody>
      </p:sp>
      <p:sp>
        <p:nvSpPr>
          <p:cNvPr id="11" name="TextBox 10">
            <a:extLst>
              <a:ext uri="{FF2B5EF4-FFF2-40B4-BE49-F238E27FC236}">
                <a16:creationId xmlns:a16="http://schemas.microsoft.com/office/drawing/2014/main" id="{5750A3B1-B1E7-D44D-9737-0B383AD6E236}"/>
              </a:ext>
            </a:extLst>
          </p:cNvPr>
          <p:cNvSpPr txBox="1"/>
          <p:nvPr/>
        </p:nvSpPr>
        <p:spPr>
          <a:xfrm>
            <a:off x="6095999" y="2339593"/>
            <a:ext cx="3793929" cy="1431161"/>
          </a:xfrm>
          <a:prstGeom prst="rect">
            <a:avLst/>
          </a:prstGeom>
          <a:noFill/>
        </p:spPr>
        <p:txBody>
          <a:bodyPr wrap="square" lIns="91440" tIns="45720" rIns="91440" bIns="45720" anchor="t">
            <a:spAutoFit/>
          </a:bodyPr>
          <a:lstStyle/>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latin typeface="Arial"/>
                <a:cs typeface="Arial"/>
              </a:rPr>
              <a:t>Introductions</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Opportunities and Programs</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Training and Contacts</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Q&amp;A</a:t>
            </a:r>
          </a:p>
        </p:txBody>
      </p:sp>
      <p:sp>
        <p:nvSpPr>
          <p:cNvPr id="10" name="TextBox 9">
            <a:extLst>
              <a:ext uri="{FF2B5EF4-FFF2-40B4-BE49-F238E27FC236}">
                <a16:creationId xmlns:a16="http://schemas.microsoft.com/office/drawing/2014/main" id="{82510E93-1AFF-2643-8B51-587CD333C6CE}"/>
              </a:ext>
            </a:extLst>
          </p:cNvPr>
          <p:cNvSpPr txBox="1"/>
          <p:nvPr/>
        </p:nvSpPr>
        <p:spPr>
          <a:xfrm>
            <a:off x="537070" y="1796378"/>
            <a:ext cx="4512197" cy="646331"/>
          </a:xfrm>
          <a:prstGeom prst="rect">
            <a:avLst/>
          </a:prstGeom>
          <a:noFill/>
        </p:spPr>
        <p:txBody>
          <a:bodyPr wrap="square" lIns="91440" tIns="45720" rIns="91440" bIns="45720" rtlCol="0" anchor="t">
            <a:spAutoFit/>
          </a:bodyPr>
          <a:lstStyle/>
          <a:p>
            <a:r>
              <a:rPr lang="en-US" sz="3600" b="1">
                <a:solidFill>
                  <a:schemeClr val="tx1">
                    <a:lumMod val="75000"/>
                    <a:lumOff val="25000"/>
                  </a:schemeClr>
                </a:solidFill>
                <a:latin typeface="Arial"/>
                <a:cs typeface="Arial"/>
              </a:rPr>
              <a:t>AGENDA</a:t>
            </a:r>
            <a:endParaRPr lang="en-US"/>
          </a:p>
        </p:txBody>
      </p:sp>
      <p:cxnSp>
        <p:nvCxnSpPr>
          <p:cNvPr id="12" name="Straight Connector 11">
            <a:extLst>
              <a:ext uri="{FF2B5EF4-FFF2-40B4-BE49-F238E27FC236}">
                <a16:creationId xmlns:a16="http://schemas.microsoft.com/office/drawing/2014/main" id="{3C686253-33B4-364B-BBC4-B61F4D5074F0}"/>
              </a:ext>
            </a:extLst>
          </p:cNvPr>
          <p:cNvCxnSpPr>
            <a:cxnSpLocks/>
          </p:cNvCxnSpPr>
          <p:nvPr/>
        </p:nvCxnSpPr>
        <p:spPr>
          <a:xfrm>
            <a:off x="622340" y="2505966"/>
            <a:ext cx="117369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8EA8C98-862C-2547-8767-955877213F21}"/>
              </a:ext>
            </a:extLst>
          </p:cNvPr>
          <p:cNvPicPr>
            <a:picLocks noChangeAspect="1"/>
          </p:cNvPicPr>
          <p:nvPr/>
        </p:nvPicPr>
        <p:blipFill>
          <a:blip r:embed="rId2"/>
          <a:stretch>
            <a:fillRect/>
          </a:stretch>
        </p:blipFill>
        <p:spPr>
          <a:xfrm>
            <a:off x="9475335" y="1130267"/>
            <a:ext cx="2505706" cy="1724818"/>
          </a:xfrm>
          <a:prstGeom prst="rect">
            <a:avLst/>
          </a:prstGeom>
        </p:spPr>
      </p:pic>
    </p:spTree>
    <p:extLst>
      <p:ext uri="{BB962C8B-B14F-4D97-AF65-F5344CB8AC3E}">
        <p14:creationId xmlns:p14="http://schemas.microsoft.com/office/powerpoint/2010/main" val="144006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D678B-19AC-C642-A84F-B9529D85E504}"/>
              </a:ext>
            </a:extLst>
          </p:cNvPr>
          <p:cNvSpPr>
            <a:spLocks noGrp="1"/>
          </p:cNvSpPr>
          <p:nvPr>
            <p:ph type="sldNum" sz="quarter" idx="11"/>
          </p:nvPr>
        </p:nvSpPr>
        <p:spPr/>
        <p:txBody>
          <a:bodyPr/>
          <a:lstStyle/>
          <a:p>
            <a:fld id="{D57F1E4F-1CFF-5643-939E-217C01CDF565}" type="slidenum">
              <a:rPr lang="en-US" smtClean="0"/>
              <a:pPr/>
              <a:t>3</a:t>
            </a:fld>
            <a:endParaRPr lang="en-US"/>
          </a:p>
        </p:txBody>
      </p:sp>
      <p:sp>
        <p:nvSpPr>
          <p:cNvPr id="8" name="TextBox 7">
            <a:extLst>
              <a:ext uri="{FF2B5EF4-FFF2-40B4-BE49-F238E27FC236}">
                <a16:creationId xmlns:a16="http://schemas.microsoft.com/office/drawing/2014/main" id="{0C63E311-EF80-BC48-8BBF-E9B9C18F2FA2}"/>
              </a:ext>
            </a:extLst>
          </p:cNvPr>
          <p:cNvSpPr txBox="1"/>
          <p:nvPr/>
        </p:nvSpPr>
        <p:spPr>
          <a:xfrm>
            <a:off x="403677" y="1634245"/>
            <a:ext cx="5448804" cy="1200329"/>
          </a:xfrm>
          <a:prstGeom prst="rect">
            <a:avLst/>
          </a:prstGeom>
          <a:noFill/>
        </p:spPr>
        <p:txBody>
          <a:bodyPr wrap="square" rtlCol="0">
            <a:spAutoFit/>
          </a:bodyPr>
          <a:lstStyle/>
          <a:p>
            <a:r>
              <a:rPr lang="en-US" sz="3600" b="1">
                <a:solidFill>
                  <a:schemeClr val="tx1">
                    <a:lumMod val="75000"/>
                    <a:lumOff val="25000"/>
                  </a:schemeClr>
                </a:solidFill>
                <a:effectLst/>
                <a:latin typeface="Arial" panose="020B0604020202020204" pitchFamily="34" charset="0"/>
                <a:cs typeface="Arial" panose="020B0604020202020204" pitchFamily="34" charset="0"/>
              </a:rPr>
              <a:t>DO GOOD BY</a:t>
            </a:r>
            <a:br>
              <a:rPr lang="en-US" sz="3600" b="1">
                <a:solidFill>
                  <a:schemeClr val="tx1">
                    <a:lumMod val="75000"/>
                    <a:lumOff val="25000"/>
                  </a:schemeClr>
                </a:solidFill>
                <a:effectLst/>
                <a:latin typeface="Arial" panose="020B0604020202020204" pitchFamily="34" charset="0"/>
                <a:cs typeface="Arial" panose="020B0604020202020204" pitchFamily="34" charset="0"/>
              </a:rPr>
            </a:br>
            <a:r>
              <a:rPr lang="en-US" sz="3600" b="1">
                <a:solidFill>
                  <a:schemeClr val="tx1">
                    <a:lumMod val="75000"/>
                    <a:lumOff val="25000"/>
                  </a:schemeClr>
                </a:solidFill>
                <a:effectLst/>
                <a:latin typeface="Arial" panose="020B0604020202020204" pitchFamily="34" charset="0"/>
                <a:cs typeface="Arial" panose="020B0604020202020204" pitchFamily="34" charset="0"/>
              </a:rPr>
              <a:t>DOING GOOD</a:t>
            </a:r>
            <a:endParaRPr lang="en-US" sz="3600" b="1">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C6F41EB-B8C3-9F49-83F3-426B4EAA12C6}"/>
              </a:ext>
            </a:extLst>
          </p:cNvPr>
          <p:cNvSpPr txBox="1"/>
          <p:nvPr/>
        </p:nvSpPr>
        <p:spPr>
          <a:xfrm>
            <a:off x="393192" y="3148506"/>
            <a:ext cx="3472955" cy="707886"/>
          </a:xfrm>
          <a:prstGeom prst="rect">
            <a:avLst/>
          </a:prstGeom>
          <a:noFill/>
        </p:spPr>
        <p:txBody>
          <a:bodyPr wrap="square" lIns="91440" tIns="45720" rIns="91440" bIns="45720" rtlCol="0" anchor="t">
            <a:spAutoFit/>
          </a:bodyPr>
          <a:lstStyle/>
          <a:p>
            <a:r>
              <a:rPr lang="en-US" sz="2000">
                <a:effectLst/>
              </a:rPr>
              <a:t>Servicing Underserved Borrowers </a:t>
            </a:r>
            <a:r>
              <a:rPr lang="en-US" sz="2000"/>
              <a:t>Since 1994</a:t>
            </a:r>
            <a:endParaRPr lang="en-US" sz="2000" b="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5CADFAF-550C-B34B-BF27-FA44265DFA18}"/>
              </a:ext>
            </a:extLst>
          </p:cNvPr>
          <p:cNvSpPr/>
          <p:nvPr/>
        </p:nvSpPr>
        <p:spPr>
          <a:xfrm rot="5400000">
            <a:off x="1030435" y="2403644"/>
            <a:ext cx="54864" cy="1188720"/>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5DE45317-D3A7-3C47-A196-CD1B23166259}"/>
              </a:ext>
            </a:extLst>
          </p:cNvPr>
          <p:cNvSpPr txBox="1">
            <a:spLocks/>
          </p:cNvSpPr>
          <p:nvPr/>
        </p:nvSpPr>
        <p:spPr>
          <a:xfrm>
            <a:off x="6437413" y="1865578"/>
            <a:ext cx="4471593" cy="2319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2D3A4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2D3A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2D3A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2D3A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2D3A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US" sz="1800">
                <a:solidFill>
                  <a:srgbClr val="3A3937"/>
                </a:solidFill>
                <a:effectLst/>
              </a:rPr>
              <a:t>By partnering with Change Wholesale, originators will be able to grow their business exponentially by expanding their ability to serve borrowers who qualify for </a:t>
            </a:r>
            <a:r>
              <a:rPr lang="en-US" sz="1800" b="1">
                <a:solidFill>
                  <a:srgbClr val="3A3937"/>
                </a:solidFill>
                <a:effectLst/>
              </a:rPr>
              <a:t>prime mortgages </a:t>
            </a:r>
            <a:r>
              <a:rPr lang="en-US" sz="1800">
                <a:solidFill>
                  <a:srgbClr val="3A3937"/>
                </a:solidFill>
                <a:effectLst/>
              </a:rPr>
              <a:t>without income, employment or DTI documentation.</a:t>
            </a:r>
          </a:p>
        </p:txBody>
      </p:sp>
    </p:spTree>
    <p:extLst>
      <p:ext uri="{BB962C8B-B14F-4D97-AF65-F5344CB8AC3E}">
        <p14:creationId xmlns:p14="http://schemas.microsoft.com/office/powerpoint/2010/main" val="169277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D678B-19AC-C642-A84F-B9529D85E504}"/>
              </a:ext>
            </a:extLst>
          </p:cNvPr>
          <p:cNvSpPr>
            <a:spLocks noGrp="1"/>
          </p:cNvSpPr>
          <p:nvPr>
            <p:ph type="sldNum" sz="quarter" idx="11"/>
          </p:nvPr>
        </p:nvSpPr>
        <p:spPr/>
        <p:txBody>
          <a:bodyPr/>
          <a:lstStyle/>
          <a:p>
            <a:fld id="{D57F1E4F-1CFF-5643-939E-217C01CDF565}" type="slidenum">
              <a:rPr lang="en-US" smtClean="0"/>
              <a:pPr/>
              <a:t>4</a:t>
            </a:fld>
            <a:endParaRPr lang="en-US"/>
          </a:p>
        </p:txBody>
      </p:sp>
      <p:sp>
        <p:nvSpPr>
          <p:cNvPr id="11" name="TextBox 10">
            <a:extLst>
              <a:ext uri="{FF2B5EF4-FFF2-40B4-BE49-F238E27FC236}">
                <a16:creationId xmlns:a16="http://schemas.microsoft.com/office/drawing/2014/main" id="{5750A3B1-B1E7-D44D-9737-0B383AD6E236}"/>
              </a:ext>
            </a:extLst>
          </p:cNvPr>
          <p:cNvSpPr txBox="1"/>
          <p:nvPr/>
        </p:nvSpPr>
        <p:spPr>
          <a:xfrm>
            <a:off x="6151217" y="1168098"/>
            <a:ext cx="5130190" cy="4154984"/>
          </a:xfrm>
          <a:prstGeom prst="rect">
            <a:avLst/>
          </a:prstGeom>
          <a:noFill/>
        </p:spPr>
        <p:txBody>
          <a:bodyPr wrap="square" lIns="91440" tIns="45720" rIns="91440" bIns="45720" anchor="t">
            <a:spAutoFit/>
          </a:bodyPr>
          <a:lstStyle/>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latin typeface="Arial"/>
                <a:cs typeface="Arial"/>
              </a:rPr>
              <a:t>Certified as a CDFI by the U.S. Department of the Treasury</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Founded in 1994</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Licensed in 47 states &amp; District of Columbia</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Investment grade "A" credit rating by National Credit Rating Agency Egan Jones</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Approved Seller/Servicer with FNMA, FHLMC and GNMA</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Approved by the FHA, VA and USDA</a:t>
            </a:r>
          </a:p>
          <a:p>
            <a:pPr marL="342900" indent="-342900">
              <a:spcAft>
                <a:spcPts val="600"/>
              </a:spcAft>
              <a:buClr>
                <a:srgbClr val="D3AB61"/>
              </a:buClr>
              <a:buFont typeface="Arial" panose="020B0604020202020204" pitchFamily="34" charset="0"/>
              <a:buChar char="•"/>
            </a:pPr>
            <a:r>
              <a:rPr lang="en-US">
                <a:solidFill>
                  <a:schemeClr val="tx1">
                    <a:lumMod val="75000"/>
                    <a:lumOff val="25000"/>
                  </a:schemeClr>
                </a:solidFill>
                <a:cs typeface="Arial"/>
              </a:rPr>
              <a:t>Portfolio Mortgage Programs including Community Mortgage, Alternate Documentation, Jumbo, Investor, Foreign National and Bridge Loan</a:t>
            </a:r>
          </a:p>
        </p:txBody>
      </p:sp>
      <p:sp>
        <p:nvSpPr>
          <p:cNvPr id="10" name="TextBox 9">
            <a:extLst>
              <a:ext uri="{FF2B5EF4-FFF2-40B4-BE49-F238E27FC236}">
                <a16:creationId xmlns:a16="http://schemas.microsoft.com/office/drawing/2014/main" id="{82510E93-1AFF-2643-8B51-587CD333C6CE}"/>
              </a:ext>
            </a:extLst>
          </p:cNvPr>
          <p:cNvSpPr txBox="1"/>
          <p:nvPr/>
        </p:nvSpPr>
        <p:spPr>
          <a:xfrm>
            <a:off x="537070" y="967296"/>
            <a:ext cx="4512197" cy="646331"/>
          </a:xfrm>
          <a:prstGeom prst="rect">
            <a:avLst/>
          </a:prstGeom>
          <a:noFill/>
        </p:spPr>
        <p:txBody>
          <a:bodyPr wrap="square" lIns="91440" tIns="45720" rIns="91440" bIns="45720" rtlCol="0" anchor="t">
            <a:spAutoFit/>
          </a:bodyPr>
          <a:lstStyle/>
          <a:p>
            <a:r>
              <a:rPr lang="en-US" sz="3600" b="1">
                <a:solidFill>
                  <a:schemeClr val="tx1">
                    <a:lumMod val="75000"/>
                    <a:lumOff val="25000"/>
                  </a:schemeClr>
                </a:solidFill>
                <a:latin typeface="Arial"/>
                <a:cs typeface="Arial"/>
              </a:rPr>
              <a:t>AMERICA'S CDFI</a:t>
            </a:r>
            <a:endParaRPr lang="en-US"/>
          </a:p>
        </p:txBody>
      </p:sp>
      <p:cxnSp>
        <p:nvCxnSpPr>
          <p:cNvPr id="12" name="Straight Connector 11">
            <a:extLst>
              <a:ext uri="{FF2B5EF4-FFF2-40B4-BE49-F238E27FC236}">
                <a16:creationId xmlns:a16="http://schemas.microsoft.com/office/drawing/2014/main" id="{3C686253-33B4-364B-BBC4-B61F4D5074F0}"/>
              </a:ext>
            </a:extLst>
          </p:cNvPr>
          <p:cNvCxnSpPr>
            <a:cxnSpLocks/>
          </p:cNvCxnSpPr>
          <p:nvPr/>
        </p:nvCxnSpPr>
        <p:spPr>
          <a:xfrm>
            <a:off x="622340" y="1710015"/>
            <a:ext cx="117369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4" name="Picture 3" descr="A map of the world&#10;&#10;Description automatically generated with low confidence">
            <a:extLst>
              <a:ext uri="{FF2B5EF4-FFF2-40B4-BE49-F238E27FC236}">
                <a16:creationId xmlns:a16="http://schemas.microsoft.com/office/drawing/2014/main" id="{B5DEACB0-06B9-BB4E-9B6B-8F7004FAC9BF}"/>
              </a:ext>
            </a:extLst>
          </p:cNvPr>
          <p:cNvPicPr>
            <a:picLocks noChangeAspect="1"/>
          </p:cNvPicPr>
          <p:nvPr/>
        </p:nvPicPr>
        <p:blipFill>
          <a:blip r:embed="rId2"/>
          <a:stretch>
            <a:fillRect/>
          </a:stretch>
        </p:blipFill>
        <p:spPr>
          <a:xfrm>
            <a:off x="578190" y="2496979"/>
            <a:ext cx="4547653" cy="2826103"/>
          </a:xfrm>
          <a:prstGeom prst="rect">
            <a:avLst/>
          </a:prstGeom>
        </p:spPr>
      </p:pic>
    </p:spTree>
    <p:extLst>
      <p:ext uri="{BB962C8B-B14F-4D97-AF65-F5344CB8AC3E}">
        <p14:creationId xmlns:p14="http://schemas.microsoft.com/office/powerpoint/2010/main" val="364915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D678B-19AC-C642-A84F-B9529D85E504}"/>
              </a:ext>
            </a:extLst>
          </p:cNvPr>
          <p:cNvSpPr>
            <a:spLocks noGrp="1"/>
          </p:cNvSpPr>
          <p:nvPr>
            <p:ph type="sldNum" sz="quarter" idx="11"/>
          </p:nvPr>
        </p:nvSpPr>
        <p:spPr/>
        <p:txBody>
          <a:bodyPr/>
          <a:lstStyle/>
          <a:p>
            <a:fld id="{D57F1E4F-1CFF-5643-939E-217C01CDF565}" type="slidenum">
              <a:rPr lang="en-US" smtClean="0"/>
              <a:pPr/>
              <a:t>5</a:t>
            </a:fld>
            <a:endParaRPr lang="en-US"/>
          </a:p>
        </p:txBody>
      </p:sp>
      <p:sp>
        <p:nvSpPr>
          <p:cNvPr id="8" name="TextBox 7">
            <a:extLst>
              <a:ext uri="{FF2B5EF4-FFF2-40B4-BE49-F238E27FC236}">
                <a16:creationId xmlns:a16="http://schemas.microsoft.com/office/drawing/2014/main" id="{CF8414DE-5982-1E4B-96B0-282619E047E9}"/>
              </a:ext>
            </a:extLst>
          </p:cNvPr>
          <p:cNvSpPr txBox="1"/>
          <p:nvPr/>
        </p:nvSpPr>
        <p:spPr>
          <a:xfrm>
            <a:off x="493455" y="2371892"/>
            <a:ext cx="4925568" cy="954107"/>
          </a:xfrm>
          <a:prstGeom prst="rect">
            <a:avLst/>
          </a:prstGeom>
          <a:noFill/>
        </p:spPr>
        <p:txBody>
          <a:bodyPr wrap="square" rtlCol="0">
            <a:spAutoFit/>
          </a:bodyPr>
          <a:lstStyle/>
          <a:p>
            <a:r>
              <a:rPr lang="en-US" sz="2800" b="1">
                <a:solidFill>
                  <a:schemeClr val="tx1">
                    <a:lumMod val="75000"/>
                    <a:lumOff val="25000"/>
                  </a:schemeClr>
                </a:solidFill>
                <a:effectLst/>
                <a:latin typeface="Arial" panose="020B0604020202020204" pitchFamily="34" charset="0"/>
                <a:cs typeface="Arial" panose="020B0604020202020204" pitchFamily="34" charset="0"/>
              </a:rPr>
              <a:t>PRODUCTS &amp; OPPORTUNITES</a:t>
            </a:r>
            <a:endParaRPr lang="en-US" sz="2800" b="1">
              <a:solidFill>
                <a:schemeClr val="tx1">
                  <a:lumMod val="75000"/>
                  <a:lumOff val="2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80F3EDE-9BE5-4440-BA6E-C0B001E8706B}"/>
              </a:ext>
            </a:extLst>
          </p:cNvPr>
          <p:cNvSpPr/>
          <p:nvPr/>
        </p:nvSpPr>
        <p:spPr>
          <a:xfrm rot="5400000">
            <a:off x="1130698" y="2965073"/>
            <a:ext cx="54864" cy="1188720"/>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AAC85B-6222-8048-B324-C14B3B7022A0}"/>
              </a:ext>
            </a:extLst>
          </p:cNvPr>
          <p:cNvSpPr txBox="1"/>
          <p:nvPr/>
        </p:nvSpPr>
        <p:spPr>
          <a:xfrm>
            <a:off x="6239132" y="2048270"/>
            <a:ext cx="5585006" cy="3447610"/>
          </a:xfrm>
          <a:prstGeom prst="rect">
            <a:avLst/>
          </a:prstGeom>
          <a:noFill/>
        </p:spPr>
        <p:txBody>
          <a:bodyPr wrap="square" lIns="91440" tIns="45720" rIns="91440" bIns="45720" anchor="t">
            <a:spAutoFit/>
          </a:bodyPr>
          <a:lstStyle/>
          <a:p>
            <a:pPr>
              <a:lnSpc>
                <a:spcPct val="125000"/>
              </a:lnSpc>
              <a:buClr>
                <a:srgbClr val="D3AB61"/>
              </a:buClr>
            </a:pPr>
            <a:r>
              <a:rPr lang="en-US" sz="1600" b="1">
                <a:solidFill>
                  <a:srgbClr val="302F2B"/>
                </a:solidFill>
                <a:latin typeface="Arial"/>
                <a:cs typeface="Arial"/>
              </a:rPr>
              <a:t>Full suite of Non-Agency products including:</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Investor DSCR and Ration 75%&gt;100%</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12-months Bank Statements</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1-yr Income Documentation</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1099-only and W2 Only</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Asset Depletion</a:t>
            </a:r>
          </a:p>
          <a:p>
            <a:pPr>
              <a:lnSpc>
                <a:spcPct val="125000"/>
              </a:lnSpc>
              <a:buClr>
                <a:srgbClr val="D3AB61"/>
              </a:buClr>
            </a:pPr>
            <a:endParaRPr lang="en-US" sz="1600">
              <a:solidFill>
                <a:srgbClr val="302F2B"/>
              </a:solidFill>
              <a:latin typeface="Arial"/>
              <a:cs typeface="Arial"/>
            </a:endParaRPr>
          </a:p>
          <a:p>
            <a:pPr>
              <a:lnSpc>
                <a:spcPct val="125000"/>
              </a:lnSpc>
              <a:buClr>
                <a:srgbClr val="D3AB61"/>
              </a:buClr>
            </a:pPr>
            <a:r>
              <a:rPr lang="en-US" sz="1600" b="1">
                <a:solidFill>
                  <a:srgbClr val="302F2B"/>
                </a:solidFill>
                <a:latin typeface="Arial"/>
                <a:cs typeface="Arial"/>
              </a:rPr>
              <a:t>Flagship Product Solution: Community Mortgage</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Income and Employment Verification not required</a:t>
            </a:r>
          </a:p>
          <a:p>
            <a:pPr marL="285750" indent="-285750">
              <a:lnSpc>
                <a:spcPct val="125000"/>
              </a:lnSpc>
              <a:buClr>
                <a:srgbClr val="D3AB61"/>
              </a:buClr>
              <a:buFont typeface="Arial" panose="020B0604020202020204" pitchFamily="34" charset="0"/>
              <a:buChar char="•"/>
            </a:pPr>
            <a:r>
              <a:rPr lang="en-US" sz="1600">
                <a:solidFill>
                  <a:srgbClr val="302F2B"/>
                </a:solidFill>
                <a:latin typeface="Arial"/>
                <a:cs typeface="Arial"/>
              </a:rPr>
              <a:t>Owner-Occupied and 2</a:t>
            </a:r>
            <a:r>
              <a:rPr lang="en-US" sz="1600" baseline="30000">
                <a:solidFill>
                  <a:srgbClr val="302F2B"/>
                </a:solidFill>
                <a:latin typeface="Arial"/>
                <a:cs typeface="Arial"/>
              </a:rPr>
              <a:t>nd</a:t>
            </a:r>
            <a:r>
              <a:rPr lang="en-US" sz="1600">
                <a:solidFill>
                  <a:srgbClr val="302F2B"/>
                </a:solidFill>
                <a:latin typeface="Arial"/>
                <a:cs typeface="Arial"/>
              </a:rPr>
              <a:t> Homes</a:t>
            </a:r>
          </a:p>
          <a:p>
            <a:pPr marL="285750" indent="-285750">
              <a:lnSpc>
                <a:spcPct val="125000"/>
              </a:lnSpc>
              <a:buClr>
                <a:srgbClr val="D3AB61"/>
              </a:buClr>
              <a:buFont typeface="Arial" panose="020B0604020202020204" pitchFamily="34" charset="0"/>
              <a:buChar char="•"/>
            </a:pPr>
            <a:endParaRPr lang="en-US" sz="1600">
              <a:solidFill>
                <a:srgbClr val="302F2B"/>
              </a:solidFill>
              <a:latin typeface="Arial"/>
              <a:cs typeface="Arial"/>
            </a:endParaRPr>
          </a:p>
        </p:txBody>
      </p:sp>
      <p:pic>
        <p:nvPicPr>
          <p:cNvPr id="14" name="Picture 13" descr="Text&#10;&#10;Description automatically generated">
            <a:extLst>
              <a:ext uri="{FF2B5EF4-FFF2-40B4-BE49-F238E27FC236}">
                <a16:creationId xmlns:a16="http://schemas.microsoft.com/office/drawing/2014/main" id="{C9AE0635-D964-A546-BCB6-12E8CAF2C47E}"/>
              </a:ext>
            </a:extLst>
          </p:cNvPr>
          <p:cNvPicPr>
            <a:picLocks noChangeAspect="1"/>
          </p:cNvPicPr>
          <p:nvPr/>
        </p:nvPicPr>
        <p:blipFill>
          <a:blip r:embed="rId2"/>
          <a:stretch>
            <a:fillRect/>
          </a:stretch>
        </p:blipFill>
        <p:spPr>
          <a:xfrm>
            <a:off x="9475335" y="202020"/>
            <a:ext cx="2505706" cy="1724818"/>
          </a:xfrm>
          <a:prstGeom prst="rect">
            <a:avLst/>
          </a:prstGeom>
        </p:spPr>
      </p:pic>
    </p:spTree>
    <p:extLst>
      <p:ext uri="{BB962C8B-B14F-4D97-AF65-F5344CB8AC3E}">
        <p14:creationId xmlns:p14="http://schemas.microsoft.com/office/powerpoint/2010/main" val="362962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1C2B2E-F0DF-7B4B-BC01-45AB713761D9}"/>
              </a:ext>
            </a:extLst>
          </p:cNvPr>
          <p:cNvSpPr>
            <a:spLocks noGrp="1"/>
          </p:cNvSpPr>
          <p:nvPr>
            <p:ph type="sldNum" sz="quarter" idx="11"/>
          </p:nvPr>
        </p:nvSpPr>
        <p:spPr/>
        <p:txBody>
          <a:bodyPr/>
          <a:lstStyle/>
          <a:p>
            <a:fld id="{D57F1E4F-1CFF-5643-939E-217C01CDF565}" type="slidenum">
              <a:rPr lang="en-US" smtClean="0"/>
              <a:pPr/>
              <a:t>6</a:t>
            </a:fld>
            <a:endParaRPr lang="en-US"/>
          </a:p>
        </p:txBody>
      </p:sp>
      <p:sp>
        <p:nvSpPr>
          <p:cNvPr id="4" name="Title 1">
            <a:extLst>
              <a:ext uri="{FF2B5EF4-FFF2-40B4-BE49-F238E27FC236}">
                <a16:creationId xmlns:a16="http://schemas.microsoft.com/office/drawing/2014/main" id="{F09A3438-7984-EF4D-A1FD-69DCBE183690}"/>
              </a:ext>
            </a:extLst>
          </p:cNvPr>
          <p:cNvSpPr>
            <a:spLocks noGrp="1"/>
          </p:cNvSpPr>
          <p:nvPr>
            <p:ph type="title"/>
          </p:nvPr>
        </p:nvSpPr>
        <p:spPr>
          <a:xfrm>
            <a:off x="376853" y="95841"/>
            <a:ext cx="9502815" cy="706964"/>
          </a:xfrm>
        </p:spPr>
        <p:txBody>
          <a:bodyPr/>
          <a:lstStyle/>
          <a:p>
            <a:r>
              <a:rPr lang="en-US"/>
              <a:t>COMMUNITY HIGHLIGHTS AND NICHES</a:t>
            </a:r>
          </a:p>
        </p:txBody>
      </p:sp>
      <p:sp>
        <p:nvSpPr>
          <p:cNvPr id="5" name="TextBox 4">
            <a:extLst>
              <a:ext uri="{FF2B5EF4-FFF2-40B4-BE49-F238E27FC236}">
                <a16:creationId xmlns:a16="http://schemas.microsoft.com/office/drawing/2014/main" id="{DF0B46A2-703B-3A4B-A89A-D485E41B3A89}"/>
              </a:ext>
            </a:extLst>
          </p:cNvPr>
          <p:cNvSpPr txBox="1"/>
          <p:nvPr/>
        </p:nvSpPr>
        <p:spPr>
          <a:xfrm>
            <a:off x="493455" y="898402"/>
            <a:ext cx="11698545" cy="3297506"/>
          </a:xfrm>
          <a:prstGeom prst="rect">
            <a:avLst/>
          </a:prstGeom>
          <a:noFill/>
        </p:spPr>
        <p:txBody>
          <a:bodyPr wrap="square" lIns="91440" tIns="45720" rIns="91440" bIns="45720" anchor="t">
            <a:spAutoFit/>
          </a:bodyPr>
          <a:lstStyle/>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a:t>
            </a: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80</a:t>
            </a: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 LTV 740+ FICO ON OWNER OCCUPIED 1-4 UNITS &amp; 2</a:t>
            </a:r>
            <a:r>
              <a:rPr lang="en-US" sz="1400" baseline="30000">
                <a:solidFill>
                  <a:srgbClr val="404040"/>
                </a:solidFill>
                <a:effectLst/>
                <a:latin typeface="Arial" panose="020B0604020202020204" pitchFamily="34" charset="0"/>
                <a:ea typeface="Calibri" panose="020F0502020204030204" pitchFamily="34" charset="0"/>
                <a:cs typeface="Arial" panose="020B0604020202020204" pitchFamily="34" charset="0"/>
              </a:rPr>
              <a:t>ND</a:t>
            </a: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 HOMES (NO REDUCTION IN LTV FOR MULTIFAMILY)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*75% LTV FOR FICOS 680-739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a:t>
            </a: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70</a:t>
            </a: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 LTV FOR CASHOUT TRANSACTIONS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*RESERVES MUST BE BORROWERS, DOWN PAYMENT AND CLOSING COSTS CAN BE GIFTED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*ASSETS SOURCED &amp; SEASONED FOR ONLY 30 DAYS  - Large deposit is considered anything over 10% of the loan amount</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*NO EMPLOYMENT OR INCOME ON 1003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*1 TRADELINE FOR 24 MONTHS OR 2 TRADELINES FOR 12 MONTHS OPEN AND ACTIVE WITHIN THE LAST 90 DAYS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*BK ONE DAY OUT – F/C, SHORT SALE OR DEED IN LIEU 12 MONTHS SEASONING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*CASH-OUT CAN BE USED AS RESERVES FOR CASH-OUT TRANSACTIONS – NO LIMIT ON CASH-OUT </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rPr>
              <a:t>*UP TO $3 MILLION LOAN AMOUNTS</a:t>
            </a:r>
          </a:p>
          <a:p>
            <a:pPr marL="285750" marR="0" indent="-285750">
              <a:lnSpc>
                <a:spcPct val="125000"/>
              </a:lnSpc>
              <a:spcBef>
                <a:spcPts val="0"/>
              </a:spcBef>
              <a:spcAft>
                <a:spcPts val="0"/>
              </a:spcAft>
              <a:buClr>
                <a:srgbClr val="D3AB61"/>
              </a:buClr>
              <a:buFont typeface="Arial" panose="020B0604020202020204" pitchFamily="34" charset="0"/>
              <a:buChar char="•"/>
            </a:pPr>
            <a:r>
              <a:rPr lang="en-US" sz="1400">
                <a:solidFill>
                  <a:srgbClr val="404040"/>
                </a:solidFill>
                <a:latin typeface="Arial" panose="020B0604020202020204" pitchFamily="34" charset="0"/>
                <a:ea typeface="Calibri" panose="020F0502020204030204" pitchFamily="34" charset="0"/>
                <a:cs typeface="Arial" panose="020B0604020202020204" pitchFamily="34" charset="0"/>
              </a:rPr>
              <a:t>RATES STARTING AT 7.75% (the One!)</a:t>
            </a:r>
            <a:endParaRPr lang="en-US" sz="14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25000"/>
              </a:lnSpc>
              <a:buClr>
                <a:srgbClr val="D3AB61"/>
              </a:buClr>
              <a:buFont typeface="Arial" panose="020B0604020202020204" pitchFamily="34" charset="0"/>
              <a:buChar char="•"/>
            </a:pPr>
            <a:endParaRPr lang="en-US" sz="1400">
              <a:solidFill>
                <a:srgbClr val="302F2B"/>
              </a:solidFill>
              <a:latin typeface="Arial"/>
              <a:cs typeface="Arial"/>
            </a:endParaRPr>
          </a:p>
        </p:txBody>
      </p:sp>
      <p:sp>
        <p:nvSpPr>
          <p:cNvPr id="6" name="TextBox 5">
            <a:extLst>
              <a:ext uri="{FF2B5EF4-FFF2-40B4-BE49-F238E27FC236}">
                <a16:creationId xmlns:a16="http://schemas.microsoft.com/office/drawing/2014/main" id="{890A43E2-A270-B042-9330-F3483248A6FD}"/>
              </a:ext>
            </a:extLst>
          </p:cNvPr>
          <p:cNvSpPr txBox="1"/>
          <p:nvPr/>
        </p:nvSpPr>
        <p:spPr>
          <a:xfrm>
            <a:off x="532759" y="4682346"/>
            <a:ext cx="6096000" cy="1412374"/>
          </a:xfrm>
          <a:prstGeom prst="rect">
            <a:avLst/>
          </a:prstGeom>
          <a:noFill/>
        </p:spPr>
        <p:txBody>
          <a:bodyPr wrap="square">
            <a:spAutoFit/>
          </a:bodyPr>
          <a:lstStyle/>
          <a:p>
            <a:pPr marL="285750" indent="-285750" algn="l" fontAlgn="base">
              <a:lnSpc>
                <a:spcPct val="125000"/>
              </a:lnSpc>
              <a:buClr>
                <a:srgbClr val="D3AB61"/>
              </a:buClr>
              <a:buFont typeface="Arial" panose="020B0604020202020204" pitchFamily="34" charset="0"/>
              <a:buChar char="•"/>
            </a:pPr>
            <a:r>
              <a:rPr lang="en-US" sz="1400">
                <a:solidFill>
                  <a:srgbClr val="302F2B"/>
                </a:solidFill>
                <a:effectLst/>
                <a:latin typeface="Arial" panose="020B0604020202020204" pitchFamily="34" charset="0"/>
                <a:cs typeface="Arial" panose="020B0604020202020204" pitchFamily="34" charset="0"/>
              </a:rPr>
              <a:t>Self-Employed/Small Business Owner</a:t>
            </a:r>
          </a:p>
          <a:p>
            <a:pPr marL="285750" indent="-285750" algn="l" fontAlgn="base">
              <a:lnSpc>
                <a:spcPct val="125000"/>
              </a:lnSpc>
              <a:buClr>
                <a:srgbClr val="D3AB61"/>
              </a:buClr>
              <a:buFont typeface="Arial" panose="020B0604020202020204" pitchFamily="34" charset="0"/>
              <a:buChar char="•"/>
            </a:pPr>
            <a:r>
              <a:rPr lang="en-US" sz="1400">
                <a:solidFill>
                  <a:srgbClr val="302F2B"/>
                </a:solidFill>
                <a:latin typeface="Arial" panose="020B0604020202020204" pitchFamily="34" charset="0"/>
                <a:cs typeface="Arial" panose="020B0604020202020204" pitchFamily="34" charset="0"/>
              </a:rPr>
              <a:t>V</a:t>
            </a:r>
            <a:r>
              <a:rPr lang="en-US" sz="1400">
                <a:solidFill>
                  <a:srgbClr val="302F2B"/>
                </a:solidFill>
                <a:effectLst/>
                <a:latin typeface="Arial" panose="020B0604020202020204" pitchFamily="34" charset="0"/>
                <a:cs typeface="Arial" panose="020B0604020202020204" pitchFamily="34" charset="0"/>
              </a:rPr>
              <a:t>olatile or Irregular Income</a:t>
            </a:r>
          </a:p>
          <a:p>
            <a:pPr marL="285750" indent="-285750" algn="l" fontAlgn="base">
              <a:lnSpc>
                <a:spcPct val="125000"/>
              </a:lnSpc>
              <a:buClr>
                <a:srgbClr val="D3AB61"/>
              </a:buClr>
              <a:buFont typeface="Arial" panose="020B0604020202020204" pitchFamily="34" charset="0"/>
              <a:buChar char="•"/>
            </a:pPr>
            <a:r>
              <a:rPr lang="en-US" sz="1400">
                <a:solidFill>
                  <a:srgbClr val="302F2B"/>
                </a:solidFill>
                <a:effectLst/>
                <a:latin typeface="Arial" panose="020B0604020202020204" pitchFamily="34" charset="0"/>
                <a:cs typeface="Arial" panose="020B0604020202020204" pitchFamily="34" charset="0"/>
              </a:rPr>
              <a:t>Retired</a:t>
            </a:r>
          </a:p>
          <a:p>
            <a:pPr marL="285750" indent="-285750" algn="l" fontAlgn="base">
              <a:lnSpc>
                <a:spcPct val="125000"/>
              </a:lnSpc>
              <a:buClr>
                <a:srgbClr val="D3AB61"/>
              </a:buClr>
              <a:buFont typeface="Arial" panose="020B0604020202020204" pitchFamily="34" charset="0"/>
              <a:buChar char="•"/>
            </a:pPr>
            <a:r>
              <a:rPr lang="en-US" sz="1400">
                <a:solidFill>
                  <a:srgbClr val="302F2B"/>
                </a:solidFill>
                <a:effectLst/>
                <a:latin typeface="Arial" panose="020B0604020202020204" pitchFamily="34" charset="0"/>
                <a:cs typeface="Arial" panose="020B0604020202020204" pitchFamily="34" charset="0"/>
              </a:rPr>
              <a:t>Seasonal &amp; Gig Workers</a:t>
            </a:r>
          </a:p>
          <a:p>
            <a:pPr marL="285750" indent="-285750" algn="l" fontAlgn="base">
              <a:lnSpc>
                <a:spcPct val="125000"/>
              </a:lnSpc>
              <a:buClr>
                <a:srgbClr val="D3AB61"/>
              </a:buClr>
              <a:buFont typeface="Arial" panose="020B0604020202020204" pitchFamily="34" charset="0"/>
              <a:buChar char="•"/>
            </a:pPr>
            <a:r>
              <a:rPr lang="en-US" sz="1400">
                <a:solidFill>
                  <a:srgbClr val="302F2B"/>
                </a:solidFill>
                <a:effectLst/>
                <a:latin typeface="Arial" panose="020B0604020202020204" pitchFamily="34" charset="0"/>
                <a:cs typeface="Arial" panose="020B0604020202020204" pitchFamily="34" charset="0"/>
              </a:rPr>
              <a:t>Real Estate Investors</a:t>
            </a:r>
          </a:p>
        </p:txBody>
      </p:sp>
      <p:sp>
        <p:nvSpPr>
          <p:cNvPr id="7" name="TextBox 6">
            <a:extLst>
              <a:ext uri="{FF2B5EF4-FFF2-40B4-BE49-F238E27FC236}">
                <a16:creationId xmlns:a16="http://schemas.microsoft.com/office/drawing/2014/main" id="{615CAB13-F9E5-F742-8AC3-B30A583B1D4C}"/>
              </a:ext>
            </a:extLst>
          </p:cNvPr>
          <p:cNvSpPr txBox="1"/>
          <p:nvPr/>
        </p:nvSpPr>
        <p:spPr>
          <a:xfrm>
            <a:off x="4373218" y="4666827"/>
            <a:ext cx="6096000" cy="1143070"/>
          </a:xfrm>
          <a:prstGeom prst="rect">
            <a:avLst/>
          </a:prstGeom>
          <a:noFill/>
        </p:spPr>
        <p:txBody>
          <a:bodyPr wrap="square">
            <a:spAutoFit/>
          </a:bodyPr>
          <a:lstStyle/>
          <a:p>
            <a:pPr marL="285750" indent="-285750" algn="l" fontAlgn="base">
              <a:lnSpc>
                <a:spcPct val="125000"/>
              </a:lnSpc>
              <a:buClr>
                <a:srgbClr val="D3AB61"/>
              </a:buClr>
              <a:buFont typeface="Arial" panose="020B0604020202020204" pitchFamily="34" charset="0"/>
              <a:buChar char="•"/>
            </a:pPr>
            <a:r>
              <a:rPr lang="en-US" sz="1400">
                <a:solidFill>
                  <a:srgbClr val="404040"/>
                </a:solidFill>
                <a:effectLst/>
                <a:latin typeface="Arial" panose="020B0604020202020204" pitchFamily="34" charset="0"/>
                <a:cs typeface="Arial" panose="020B0604020202020204" pitchFamily="34" charset="0"/>
              </a:rPr>
              <a:t>Owners &amp; Employees of Cash Businesses</a:t>
            </a:r>
          </a:p>
          <a:p>
            <a:pPr marL="285750" indent="-285750" algn="l" fontAlgn="base">
              <a:lnSpc>
                <a:spcPct val="125000"/>
              </a:lnSpc>
              <a:buClr>
                <a:srgbClr val="D3AB61"/>
              </a:buClr>
              <a:buFont typeface="Arial" panose="020B0604020202020204" pitchFamily="34" charset="0"/>
              <a:buChar char="•"/>
            </a:pPr>
            <a:r>
              <a:rPr lang="en-US" sz="1400">
                <a:solidFill>
                  <a:srgbClr val="404040"/>
                </a:solidFill>
                <a:effectLst/>
                <a:latin typeface="Arial" panose="020B0604020202020204" pitchFamily="34" charset="0"/>
                <a:cs typeface="Arial" panose="020B0604020202020204" pitchFamily="34" charset="0"/>
              </a:rPr>
              <a:t>Newly Self-Employed</a:t>
            </a:r>
          </a:p>
          <a:p>
            <a:pPr marL="285750" indent="-285750" algn="l" fontAlgn="base">
              <a:lnSpc>
                <a:spcPct val="125000"/>
              </a:lnSpc>
              <a:buClr>
                <a:srgbClr val="D3AB61"/>
              </a:buClr>
              <a:buFont typeface="Arial" panose="020B0604020202020204" pitchFamily="34" charset="0"/>
              <a:buChar char="•"/>
            </a:pPr>
            <a:r>
              <a:rPr lang="en-US" sz="1400">
                <a:solidFill>
                  <a:srgbClr val="404040"/>
                </a:solidFill>
                <a:effectLst/>
                <a:latin typeface="Arial" panose="020B0604020202020204" pitchFamily="34" charset="0"/>
                <a:cs typeface="Arial" panose="020B0604020202020204" pitchFamily="34" charset="0"/>
              </a:rPr>
              <a:t>Disqualified Income</a:t>
            </a:r>
          </a:p>
          <a:p>
            <a:pPr marL="285750" indent="-285750" algn="l" fontAlgn="base">
              <a:lnSpc>
                <a:spcPct val="125000"/>
              </a:lnSpc>
              <a:buClr>
                <a:srgbClr val="D3AB61"/>
              </a:buClr>
              <a:buFont typeface="Arial" panose="020B0604020202020204" pitchFamily="34" charset="0"/>
              <a:buChar char="•"/>
            </a:pPr>
            <a:r>
              <a:rPr lang="en-US" sz="1400">
                <a:solidFill>
                  <a:srgbClr val="404040"/>
                </a:solidFill>
                <a:latin typeface="Arial" panose="020B0604020202020204" pitchFamily="34" charset="0"/>
                <a:cs typeface="Arial" panose="020B0604020202020204" pitchFamily="34" charset="0"/>
              </a:rPr>
              <a:t>Getting out of a Hard Money loan</a:t>
            </a:r>
            <a:endParaRPr lang="en-US" sz="1400">
              <a:solidFill>
                <a:srgbClr val="40404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072443-098C-674C-A689-F45593F61AE2}"/>
              </a:ext>
            </a:extLst>
          </p:cNvPr>
          <p:cNvSpPr txBox="1"/>
          <p:nvPr/>
        </p:nvSpPr>
        <p:spPr>
          <a:xfrm>
            <a:off x="532759" y="4195908"/>
            <a:ext cx="2737409" cy="307777"/>
          </a:xfrm>
          <a:prstGeom prst="rect">
            <a:avLst/>
          </a:prstGeom>
          <a:noFill/>
        </p:spPr>
        <p:txBody>
          <a:bodyPr wrap="square" rtlCol="0">
            <a:spAutoFit/>
          </a:bodyPr>
          <a:lstStyle/>
          <a:p>
            <a:r>
              <a:rPr lang="en-US" sz="1400" b="1">
                <a:solidFill>
                  <a:schemeClr val="tx1">
                    <a:lumMod val="75000"/>
                    <a:lumOff val="25000"/>
                  </a:schemeClr>
                </a:solidFill>
                <a:effectLst/>
              </a:rPr>
              <a:t>WHO IS THIS IDEAL FOR?</a:t>
            </a:r>
            <a:endParaRPr lang="en-US" sz="1400" b="1">
              <a:solidFill>
                <a:schemeClr val="tx1">
                  <a:lumMod val="75000"/>
                  <a:lumOff val="2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AEE9159-787F-9E42-A541-3E79028DEFBB}"/>
              </a:ext>
            </a:extLst>
          </p:cNvPr>
          <p:cNvCxnSpPr>
            <a:cxnSpLocks/>
          </p:cNvCxnSpPr>
          <p:nvPr/>
        </p:nvCxnSpPr>
        <p:spPr>
          <a:xfrm>
            <a:off x="626011" y="4524128"/>
            <a:ext cx="220683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69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78AFE3-03AC-8E4D-8517-02D4FF07D566}"/>
              </a:ext>
            </a:extLst>
          </p:cNvPr>
          <p:cNvSpPr>
            <a:spLocks noGrp="1"/>
          </p:cNvSpPr>
          <p:nvPr>
            <p:ph type="sldNum" sz="quarter" idx="11"/>
          </p:nvPr>
        </p:nvSpPr>
        <p:spPr/>
        <p:txBody>
          <a:bodyPr/>
          <a:lstStyle/>
          <a:p>
            <a:fld id="{D57F1E4F-1CFF-5643-939E-217C01CDF565}" type="slidenum">
              <a:rPr lang="en-US" smtClean="0"/>
              <a:pPr/>
              <a:t>7</a:t>
            </a:fld>
            <a:endParaRPr lang="en-US"/>
          </a:p>
        </p:txBody>
      </p:sp>
      <p:sp>
        <p:nvSpPr>
          <p:cNvPr id="3" name="Slide Number Placeholder 1">
            <a:extLst>
              <a:ext uri="{FF2B5EF4-FFF2-40B4-BE49-F238E27FC236}">
                <a16:creationId xmlns:a16="http://schemas.microsoft.com/office/drawing/2014/main" id="{52D92A64-F71D-B849-97AE-09EE3FB79E5C}"/>
              </a:ext>
            </a:extLst>
          </p:cNvPr>
          <p:cNvSpPr txBox="1">
            <a:spLocks/>
          </p:cNvSpPr>
          <p:nvPr/>
        </p:nvSpPr>
        <p:spPr>
          <a:xfrm>
            <a:off x="113660" y="6342621"/>
            <a:ext cx="838199" cy="452222"/>
          </a:xfrm>
          <a:prstGeom prst="rect">
            <a:avLst/>
          </a:prstGeom>
        </p:spPr>
        <p:txBody>
          <a:bodyPr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7</a:t>
            </a:fld>
            <a:endParaRPr lang="en-US"/>
          </a:p>
        </p:txBody>
      </p:sp>
      <p:sp>
        <p:nvSpPr>
          <p:cNvPr id="4" name="Slide Number Placeholder 1">
            <a:extLst>
              <a:ext uri="{FF2B5EF4-FFF2-40B4-BE49-F238E27FC236}">
                <a16:creationId xmlns:a16="http://schemas.microsoft.com/office/drawing/2014/main" id="{325ED7CC-1CD0-6746-B4D8-B9BCE19F9863}"/>
              </a:ext>
            </a:extLst>
          </p:cNvPr>
          <p:cNvSpPr txBox="1">
            <a:spLocks/>
          </p:cNvSpPr>
          <p:nvPr/>
        </p:nvSpPr>
        <p:spPr>
          <a:xfrm>
            <a:off x="113660" y="6342621"/>
            <a:ext cx="838199" cy="452222"/>
          </a:xfrm>
          <a:prstGeom prst="rect">
            <a:avLst/>
          </a:prstGeom>
        </p:spPr>
        <p:txBody>
          <a:bodyPr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7</a:t>
            </a:fld>
            <a:endParaRPr lang="en-US"/>
          </a:p>
        </p:txBody>
      </p:sp>
      <p:graphicFrame>
        <p:nvGraphicFramePr>
          <p:cNvPr id="5" name="Table 8">
            <a:extLst>
              <a:ext uri="{FF2B5EF4-FFF2-40B4-BE49-F238E27FC236}">
                <a16:creationId xmlns:a16="http://schemas.microsoft.com/office/drawing/2014/main" id="{440ADA87-F608-D54A-8B5B-009AA3E95B41}"/>
              </a:ext>
            </a:extLst>
          </p:cNvPr>
          <p:cNvGraphicFramePr>
            <a:graphicFrameLocks noGrp="1"/>
          </p:cNvGraphicFramePr>
          <p:nvPr>
            <p:extLst>
              <p:ext uri="{D42A27DB-BD31-4B8C-83A1-F6EECF244321}">
                <p14:modId xmlns:p14="http://schemas.microsoft.com/office/powerpoint/2010/main" val="1468784448"/>
              </p:ext>
            </p:extLst>
          </p:nvPr>
        </p:nvGraphicFramePr>
        <p:xfrm>
          <a:off x="113660" y="852009"/>
          <a:ext cx="5486400" cy="5229686"/>
        </p:xfrm>
        <a:graphic>
          <a:graphicData uri="http://schemas.openxmlformats.org/drawingml/2006/table">
            <a:tbl>
              <a:tblPr firstRow="1" bandRow="1">
                <a:tableStyleId>{00A15C55-8517-42AA-B614-E9B94910E393}</a:tableStyleId>
              </a:tblPr>
              <a:tblGrid>
                <a:gridCol w="1478812">
                  <a:extLst>
                    <a:ext uri="{9D8B030D-6E8A-4147-A177-3AD203B41FA5}">
                      <a16:colId xmlns:a16="http://schemas.microsoft.com/office/drawing/2014/main" val="563003541"/>
                    </a:ext>
                  </a:extLst>
                </a:gridCol>
                <a:gridCol w="1478812">
                  <a:extLst>
                    <a:ext uri="{9D8B030D-6E8A-4147-A177-3AD203B41FA5}">
                      <a16:colId xmlns:a16="http://schemas.microsoft.com/office/drawing/2014/main" val="3055793124"/>
                    </a:ext>
                  </a:extLst>
                </a:gridCol>
                <a:gridCol w="1264388">
                  <a:extLst>
                    <a:ext uri="{9D8B030D-6E8A-4147-A177-3AD203B41FA5}">
                      <a16:colId xmlns:a16="http://schemas.microsoft.com/office/drawing/2014/main" val="3805471067"/>
                    </a:ext>
                  </a:extLst>
                </a:gridCol>
                <a:gridCol w="1264388">
                  <a:extLst>
                    <a:ext uri="{9D8B030D-6E8A-4147-A177-3AD203B41FA5}">
                      <a16:colId xmlns:a16="http://schemas.microsoft.com/office/drawing/2014/main" val="2764145613"/>
                    </a:ext>
                  </a:extLst>
                </a:gridCol>
              </a:tblGrid>
              <a:tr h="285235">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Primary Residence &amp; Second Home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940611"/>
                  </a:ext>
                </a:extLst>
              </a:tr>
              <a:tr h="285559">
                <a:tc>
                  <a:txBody>
                    <a:bodyPr/>
                    <a:lstStyle/>
                    <a:p>
                      <a:endParaRPr lang="en-US" sz="1100"/>
                    </a:p>
                  </a:txBody>
                  <a:tcPr/>
                </a:tc>
                <a:tc>
                  <a:txBody>
                    <a:bodyPr/>
                    <a:lstStyle/>
                    <a:p>
                      <a:pPr algn="ctr"/>
                      <a:r>
                        <a:rPr lang="en-US" sz="1100" b="1"/>
                        <a:t>LTV / CLTV</a:t>
                      </a:r>
                    </a:p>
                  </a:txBody>
                  <a:tcPr anchor="ctr"/>
                </a:tc>
                <a:tc>
                  <a:txBody>
                    <a:bodyPr/>
                    <a:lstStyle/>
                    <a:p>
                      <a:pPr algn="ctr"/>
                      <a:r>
                        <a:rPr lang="en-US" sz="1100" b="1"/>
                        <a:t>FICO</a:t>
                      </a:r>
                    </a:p>
                  </a:txBody>
                  <a:tcPr anchor="ctr"/>
                </a:tc>
                <a:tc>
                  <a:txBody>
                    <a:bodyPr/>
                    <a:lstStyle/>
                    <a:p>
                      <a:pPr algn="ctr"/>
                      <a:r>
                        <a:rPr lang="en-US" sz="1100" b="1"/>
                        <a:t>Reserves</a:t>
                      </a:r>
                    </a:p>
                  </a:txBody>
                  <a:tcPr anchor="ctr"/>
                </a:tc>
                <a:extLst>
                  <a:ext uri="{0D108BD9-81ED-4DB2-BD59-A6C34878D82A}">
                    <a16:rowId xmlns:a16="http://schemas.microsoft.com/office/drawing/2014/main" val="2053568078"/>
                  </a:ext>
                </a:extLst>
              </a:tr>
              <a:tr h="282428">
                <a:tc rowSpan="4">
                  <a:txBody>
                    <a:bodyPr/>
                    <a:lstStyle/>
                    <a:p>
                      <a:pPr algn="ctr"/>
                      <a:r>
                        <a:rPr lang="en-US" sz="1100" b="1"/>
                        <a:t>Purchase / Rate &amp; Term Refinance</a:t>
                      </a:r>
                    </a:p>
                  </a:txBody>
                  <a:tcPr anchor="ctr"/>
                </a:tc>
                <a:tc>
                  <a:txBody>
                    <a:bodyPr/>
                    <a:lstStyle/>
                    <a:p>
                      <a:pPr algn="ctr"/>
                      <a:r>
                        <a:rPr lang="en-US" sz="1100"/>
                        <a:t>80% / 80%</a:t>
                      </a:r>
                    </a:p>
                  </a:txBody>
                  <a:tcPr>
                    <a:solidFill>
                      <a:schemeClr val="accent2"/>
                    </a:solidFill>
                  </a:tcPr>
                </a:tc>
                <a:tc>
                  <a:txBody>
                    <a:bodyPr/>
                    <a:lstStyle/>
                    <a:p>
                      <a:pPr algn="ctr"/>
                      <a:r>
                        <a:rPr lang="en-US" sz="1100"/>
                        <a:t>740</a:t>
                      </a:r>
                    </a:p>
                  </a:txBody>
                  <a:tcPr>
                    <a:solidFill>
                      <a:schemeClr val="accent2"/>
                    </a:solidFill>
                  </a:tcPr>
                </a:tc>
                <a:tc>
                  <a:txBody>
                    <a:bodyPr/>
                    <a:lstStyle/>
                    <a:p>
                      <a:pPr algn="ctr"/>
                      <a:r>
                        <a:rPr lang="en-US" sz="1100"/>
                        <a:t>12 months</a:t>
                      </a:r>
                    </a:p>
                  </a:txBody>
                  <a:tcPr>
                    <a:solidFill>
                      <a:schemeClr val="accent2"/>
                    </a:solidFill>
                  </a:tcPr>
                </a:tc>
                <a:extLst>
                  <a:ext uri="{0D108BD9-81ED-4DB2-BD59-A6C34878D82A}">
                    <a16:rowId xmlns:a16="http://schemas.microsoft.com/office/drawing/2014/main" val="3089969850"/>
                  </a:ext>
                </a:extLst>
              </a:tr>
              <a:tr h="282428">
                <a:tc vMerge="1">
                  <a:txBody>
                    <a:bodyPr/>
                    <a:lstStyle/>
                    <a:p>
                      <a:endParaRPr lang="en-US"/>
                    </a:p>
                  </a:txBody>
                  <a:tcPr/>
                </a:tc>
                <a:tc>
                  <a:txBody>
                    <a:bodyPr/>
                    <a:lstStyle/>
                    <a:p>
                      <a:pPr algn="ctr"/>
                      <a:r>
                        <a:rPr lang="en-US" sz="1100"/>
                        <a:t>75% / 75%</a:t>
                      </a:r>
                    </a:p>
                  </a:txBody>
                  <a:tcPr>
                    <a:solidFill>
                      <a:schemeClr val="accent2"/>
                    </a:solidFill>
                  </a:tcPr>
                </a:tc>
                <a:tc>
                  <a:txBody>
                    <a:bodyPr/>
                    <a:lstStyle/>
                    <a:p>
                      <a:pPr algn="ctr"/>
                      <a:r>
                        <a:rPr lang="en-US" sz="1100"/>
                        <a:t>680</a:t>
                      </a:r>
                    </a:p>
                  </a:txBody>
                  <a:tcPr>
                    <a:solidFill>
                      <a:schemeClr val="accent2"/>
                    </a:solidFill>
                  </a:tcPr>
                </a:tc>
                <a:tc>
                  <a:txBody>
                    <a:bodyPr/>
                    <a:lstStyle/>
                    <a:p>
                      <a:pPr algn="ctr"/>
                      <a:r>
                        <a:rPr lang="en-US" sz="1100"/>
                        <a:t>15 months</a:t>
                      </a:r>
                    </a:p>
                  </a:txBody>
                  <a:tcPr>
                    <a:solidFill>
                      <a:schemeClr val="accent2"/>
                    </a:solidFill>
                  </a:tcPr>
                </a:tc>
                <a:extLst>
                  <a:ext uri="{0D108BD9-81ED-4DB2-BD59-A6C34878D82A}">
                    <a16:rowId xmlns:a16="http://schemas.microsoft.com/office/drawing/2014/main" val="1853744162"/>
                  </a:ext>
                </a:extLst>
              </a:tr>
              <a:tr h="282428">
                <a:tc vMerge="1">
                  <a:txBody>
                    <a:bodyPr/>
                    <a:lstStyle/>
                    <a:p>
                      <a:endParaRPr lang="en-US"/>
                    </a:p>
                  </a:txBody>
                  <a:tcPr/>
                </a:tc>
                <a:tc>
                  <a:txBody>
                    <a:bodyPr/>
                    <a:lstStyle/>
                    <a:p>
                      <a:pPr algn="ctr"/>
                      <a:r>
                        <a:rPr lang="en-US" sz="1100"/>
                        <a:t>70% / 70%</a:t>
                      </a:r>
                    </a:p>
                  </a:txBody>
                  <a:tcPr>
                    <a:solidFill>
                      <a:schemeClr val="accent2"/>
                    </a:solidFill>
                  </a:tcPr>
                </a:tc>
                <a:tc>
                  <a:txBody>
                    <a:bodyPr/>
                    <a:lstStyle/>
                    <a:p>
                      <a:pPr algn="ctr"/>
                      <a:r>
                        <a:rPr lang="en-US" sz="1100"/>
                        <a:t>660</a:t>
                      </a:r>
                    </a:p>
                  </a:txBody>
                  <a:tcPr>
                    <a:solidFill>
                      <a:schemeClr val="accent2"/>
                    </a:solidFill>
                  </a:tcPr>
                </a:tc>
                <a:tc>
                  <a:txBody>
                    <a:bodyPr/>
                    <a:lstStyle/>
                    <a:p>
                      <a:pPr algn="ctr"/>
                      <a:r>
                        <a:rPr lang="en-US" sz="1100"/>
                        <a:t>18 months</a:t>
                      </a:r>
                    </a:p>
                  </a:txBody>
                  <a:tcPr>
                    <a:solidFill>
                      <a:schemeClr val="accent2"/>
                    </a:solidFill>
                  </a:tcPr>
                </a:tc>
                <a:extLst>
                  <a:ext uri="{0D108BD9-81ED-4DB2-BD59-A6C34878D82A}">
                    <a16:rowId xmlns:a16="http://schemas.microsoft.com/office/drawing/2014/main" val="3626939237"/>
                  </a:ext>
                </a:extLst>
              </a:tr>
              <a:tr h="282428">
                <a:tc vMerge="1">
                  <a:txBody>
                    <a:bodyPr/>
                    <a:lstStyle/>
                    <a:p>
                      <a:endParaRPr lang="en-US"/>
                    </a:p>
                  </a:txBody>
                  <a:tcPr/>
                </a:tc>
                <a:tc>
                  <a:txBody>
                    <a:bodyPr/>
                    <a:lstStyle/>
                    <a:p>
                      <a:pPr algn="ctr"/>
                      <a:r>
                        <a:rPr lang="en-US" sz="1100"/>
                        <a:t>65% / 65%</a:t>
                      </a:r>
                    </a:p>
                  </a:txBody>
                  <a:tcPr>
                    <a:solidFill>
                      <a:schemeClr val="accent2"/>
                    </a:solidFill>
                  </a:tcPr>
                </a:tc>
                <a:tc>
                  <a:txBody>
                    <a:bodyPr/>
                    <a:lstStyle/>
                    <a:p>
                      <a:pPr algn="ctr"/>
                      <a:r>
                        <a:rPr lang="en-US" sz="1100"/>
                        <a:t>640</a:t>
                      </a:r>
                    </a:p>
                  </a:txBody>
                  <a:tcPr>
                    <a:solidFill>
                      <a:schemeClr val="accent2"/>
                    </a:solidFill>
                  </a:tcPr>
                </a:tc>
                <a:tc>
                  <a:txBody>
                    <a:bodyPr/>
                    <a:lstStyle/>
                    <a:p>
                      <a:pPr algn="ctr"/>
                      <a:r>
                        <a:rPr lang="en-US" sz="1100"/>
                        <a:t>24 months</a:t>
                      </a:r>
                    </a:p>
                  </a:txBody>
                  <a:tcPr>
                    <a:solidFill>
                      <a:schemeClr val="accent2"/>
                    </a:solidFill>
                  </a:tcPr>
                </a:tc>
                <a:extLst>
                  <a:ext uri="{0D108BD9-81ED-4DB2-BD59-A6C34878D82A}">
                    <a16:rowId xmlns:a16="http://schemas.microsoft.com/office/drawing/2014/main" val="2964389116"/>
                  </a:ext>
                </a:extLst>
              </a:tr>
              <a:tr h="282428">
                <a:tc gridSpan="4">
                  <a:txBody>
                    <a:bodyPr/>
                    <a:lstStyle/>
                    <a:p>
                      <a:pPr algn="ctr"/>
                      <a:r>
                        <a:rPr lang="en-US" sz="1100" b="1">
                          <a:solidFill>
                            <a:schemeClr val="bg1"/>
                          </a:solidFill>
                        </a:rPr>
                        <a:t>Primary Residence &amp; Second Home</a:t>
                      </a:r>
                    </a:p>
                  </a:txBody>
                  <a:tcPr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973312"/>
                  </a:ext>
                </a:extLst>
              </a:tr>
              <a:tr h="285559">
                <a:tc>
                  <a:txBody>
                    <a:bodyPr/>
                    <a:lstStyle/>
                    <a:p>
                      <a:endParaRPr lang="en-US" sz="1100"/>
                    </a:p>
                  </a:txBody>
                  <a:tcPr/>
                </a:tc>
                <a:tc>
                  <a:txBody>
                    <a:bodyPr/>
                    <a:lstStyle/>
                    <a:p>
                      <a:pPr algn="ctr"/>
                      <a:r>
                        <a:rPr lang="en-US" sz="1100" b="1"/>
                        <a:t>LTV / CLTV</a:t>
                      </a:r>
                    </a:p>
                  </a:txBody>
                  <a:tcPr anchor="ctr"/>
                </a:tc>
                <a:tc>
                  <a:txBody>
                    <a:bodyPr/>
                    <a:lstStyle/>
                    <a:p>
                      <a:pPr algn="ctr"/>
                      <a:r>
                        <a:rPr lang="en-US" sz="1100" b="1"/>
                        <a:t>FICO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a:t>Reserves</a:t>
                      </a:r>
                    </a:p>
                  </a:txBody>
                  <a:tcPr anchor="ctr"/>
                </a:tc>
                <a:extLst>
                  <a:ext uri="{0D108BD9-81ED-4DB2-BD59-A6C34878D82A}">
                    <a16:rowId xmlns:a16="http://schemas.microsoft.com/office/drawing/2014/main" val="1073280625"/>
                  </a:ext>
                </a:extLst>
              </a:tr>
              <a:tr h="282428">
                <a:tc rowSpan="3">
                  <a:txBody>
                    <a:bodyPr/>
                    <a:lstStyle/>
                    <a:p>
                      <a:pPr algn="ctr"/>
                      <a:r>
                        <a:rPr lang="en-US" sz="1100" b="1"/>
                        <a:t>Cash Out Refinance</a:t>
                      </a:r>
                    </a:p>
                  </a:txBody>
                  <a:tcPr anchor="ctr"/>
                </a:tc>
                <a:tc rowSpan="3">
                  <a:txBody>
                    <a:bodyPr/>
                    <a:lstStyle/>
                    <a:p>
                      <a:pPr algn="ctr"/>
                      <a:r>
                        <a:rPr lang="en-US" sz="1100"/>
                        <a:t>70% / 70%</a:t>
                      </a:r>
                    </a:p>
                  </a:txBody>
                  <a:tcPr anchor="ctr"/>
                </a:tc>
                <a:tc>
                  <a:txBody>
                    <a:bodyPr/>
                    <a:lstStyle/>
                    <a:p>
                      <a:pPr algn="ctr"/>
                      <a:r>
                        <a:rPr lang="en-US" sz="1100"/>
                        <a:t>740</a:t>
                      </a:r>
                    </a:p>
                  </a:txBody>
                  <a:tcPr anchor="ctr">
                    <a:solidFill>
                      <a:schemeClr val="accent2"/>
                    </a:solidFill>
                  </a:tcPr>
                </a:tc>
                <a:tc>
                  <a:txBody>
                    <a:bodyPr/>
                    <a:lstStyle/>
                    <a:p>
                      <a:pPr algn="ctr"/>
                      <a:r>
                        <a:rPr lang="en-US" sz="1100"/>
                        <a:t>12 months</a:t>
                      </a:r>
                    </a:p>
                  </a:txBody>
                  <a:tcPr anchor="ctr">
                    <a:solidFill>
                      <a:schemeClr val="accent2"/>
                    </a:solidFill>
                  </a:tcPr>
                </a:tc>
                <a:extLst>
                  <a:ext uri="{0D108BD9-81ED-4DB2-BD59-A6C34878D82A}">
                    <a16:rowId xmlns:a16="http://schemas.microsoft.com/office/drawing/2014/main" val="134892776"/>
                  </a:ext>
                </a:extLst>
              </a:tr>
              <a:tr h="282428">
                <a:tc vMerge="1">
                  <a:txBody>
                    <a:bodyPr/>
                    <a:lstStyle/>
                    <a:p>
                      <a:endParaRPr lang="en-US"/>
                    </a:p>
                  </a:txBody>
                  <a:tcPr/>
                </a:tc>
                <a:tc vMerge="1">
                  <a:txBody>
                    <a:bodyPr/>
                    <a:lstStyle/>
                    <a:p>
                      <a:endParaRPr lang="en-US"/>
                    </a:p>
                  </a:txBody>
                  <a:tcPr/>
                </a:tc>
                <a:tc>
                  <a:txBody>
                    <a:bodyPr/>
                    <a:lstStyle/>
                    <a:p>
                      <a:pPr algn="ctr"/>
                      <a:r>
                        <a:rPr lang="en-US" sz="1100"/>
                        <a:t>700</a:t>
                      </a:r>
                    </a:p>
                  </a:txBody>
                  <a:tcPr anchor="ctr">
                    <a:solidFill>
                      <a:schemeClr val="accent2"/>
                    </a:solidFill>
                  </a:tcPr>
                </a:tc>
                <a:tc>
                  <a:txBody>
                    <a:bodyPr/>
                    <a:lstStyle/>
                    <a:p>
                      <a:pPr algn="ctr"/>
                      <a:r>
                        <a:rPr lang="en-US" sz="1100"/>
                        <a:t>15 months</a:t>
                      </a:r>
                    </a:p>
                  </a:txBody>
                  <a:tcPr anchor="ctr">
                    <a:solidFill>
                      <a:schemeClr val="accent2"/>
                    </a:solidFill>
                  </a:tcPr>
                </a:tc>
                <a:extLst>
                  <a:ext uri="{0D108BD9-81ED-4DB2-BD59-A6C34878D82A}">
                    <a16:rowId xmlns:a16="http://schemas.microsoft.com/office/drawing/2014/main" val="3187516972"/>
                  </a:ext>
                </a:extLst>
              </a:tr>
              <a:tr h="282428">
                <a:tc vMerge="1">
                  <a:txBody>
                    <a:bodyPr/>
                    <a:lstStyle/>
                    <a:p>
                      <a:endParaRPr lang="en-US"/>
                    </a:p>
                  </a:txBody>
                  <a:tcPr/>
                </a:tc>
                <a:tc vMerge="1">
                  <a:txBody>
                    <a:bodyPr/>
                    <a:lstStyle/>
                    <a:p>
                      <a:endParaRPr lang="en-US"/>
                    </a:p>
                  </a:txBody>
                  <a:tcPr/>
                </a:tc>
                <a:tc>
                  <a:txBody>
                    <a:bodyPr/>
                    <a:lstStyle/>
                    <a:p>
                      <a:pPr algn="ctr"/>
                      <a:r>
                        <a:rPr lang="en-US" sz="1100"/>
                        <a:t>660</a:t>
                      </a:r>
                    </a:p>
                  </a:txBody>
                  <a:tcPr anchor="ctr">
                    <a:solidFill>
                      <a:schemeClr val="accent2"/>
                    </a:solidFill>
                  </a:tcPr>
                </a:tc>
                <a:tc>
                  <a:txBody>
                    <a:bodyPr/>
                    <a:lstStyle/>
                    <a:p>
                      <a:pPr algn="ctr"/>
                      <a:r>
                        <a:rPr lang="en-US" sz="1100"/>
                        <a:t>18 months</a:t>
                      </a:r>
                    </a:p>
                  </a:txBody>
                  <a:tcPr anchor="ctr">
                    <a:solidFill>
                      <a:schemeClr val="accent2"/>
                    </a:solidFill>
                  </a:tcPr>
                </a:tc>
                <a:extLst>
                  <a:ext uri="{0D108BD9-81ED-4DB2-BD59-A6C34878D82A}">
                    <a16:rowId xmlns:a16="http://schemas.microsoft.com/office/drawing/2014/main" val="3460175657"/>
                  </a:ext>
                </a:extLst>
              </a:tr>
              <a:tr h="282428">
                <a:tc gridSpan="4">
                  <a:txBody>
                    <a:bodyPr/>
                    <a:lstStyle/>
                    <a:p>
                      <a:pPr algn="ctr"/>
                      <a:r>
                        <a:rPr lang="en-US" sz="1100" b="1">
                          <a:solidFill>
                            <a:schemeClr val="bg1"/>
                          </a:solidFill>
                        </a:rPr>
                        <a:t>Maximum Loan Amounts</a:t>
                      </a:r>
                    </a:p>
                  </a:txBody>
                  <a:tcPr anchor="ctr">
                    <a:solidFill>
                      <a:srgbClr val="8282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1479144"/>
                  </a:ext>
                </a:extLst>
              </a:tr>
              <a:tr h="282428">
                <a:tc gridSpan="2">
                  <a:txBody>
                    <a:bodyPr/>
                    <a:lstStyle/>
                    <a:p>
                      <a:pPr algn="ctr"/>
                      <a:r>
                        <a:rPr lang="en-US" sz="1100"/>
                        <a:t>&gt; $1,000,000 up to $2,000,000 max</a:t>
                      </a:r>
                    </a:p>
                  </a:txBody>
                  <a:tcPr anchor="ctr">
                    <a:solidFill>
                      <a:schemeClr val="accent2"/>
                    </a:solidFill>
                  </a:tcPr>
                </a:tc>
                <a:tc hMerge="1">
                  <a:txBody>
                    <a:bodyPr/>
                    <a:lstStyle/>
                    <a:p>
                      <a:endParaRPr lang="en-US"/>
                    </a:p>
                  </a:txBody>
                  <a:tcPr/>
                </a:tc>
                <a:tc rowSpan="2" gridSpan="2">
                  <a:txBody>
                    <a:bodyPr/>
                    <a:lstStyle/>
                    <a:p>
                      <a:pPr algn="ctr"/>
                      <a:r>
                        <a:rPr lang="en-US" sz="1100"/>
                        <a:t>80% LTV / 80% CLTV</a:t>
                      </a:r>
                    </a:p>
                  </a:txBody>
                  <a:tcPr anchor="ctr">
                    <a:solidFill>
                      <a:schemeClr val="accent2"/>
                    </a:solidFill>
                  </a:tcPr>
                </a:tc>
                <a:tc rowSpan="2" hMerge="1">
                  <a:txBody>
                    <a:bodyPr/>
                    <a:lstStyle/>
                    <a:p>
                      <a:endParaRPr lang="en-US"/>
                    </a:p>
                  </a:txBody>
                  <a:tcPr/>
                </a:tc>
                <a:extLst>
                  <a:ext uri="{0D108BD9-81ED-4DB2-BD59-A6C34878D82A}">
                    <a16:rowId xmlns:a16="http://schemas.microsoft.com/office/drawing/2014/main" val="1524175820"/>
                  </a:ext>
                </a:extLst>
              </a:tr>
              <a:tr h="282428">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&gt; $2,000,000 up to $3,000,000 max</a:t>
                      </a:r>
                    </a:p>
                  </a:txBody>
                  <a:tcPr anchor="ctr">
                    <a:solidFill>
                      <a:schemeClr val="accent2"/>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742276999"/>
                  </a:ext>
                </a:extLst>
              </a:tr>
              <a:tr h="282428">
                <a:tc gridSpan="4">
                  <a:txBody>
                    <a:bodyPr/>
                    <a:lstStyle/>
                    <a:p>
                      <a:pPr algn="ctr"/>
                      <a:r>
                        <a:rPr lang="en-US" sz="1100" b="1">
                          <a:solidFill>
                            <a:schemeClr val="bg1"/>
                          </a:solidFill>
                        </a:rPr>
                        <a:t>Interest Only</a:t>
                      </a:r>
                    </a:p>
                  </a:txBody>
                  <a:tcPr anchor="ctr">
                    <a:solidFill>
                      <a:srgbClr val="8282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8099167"/>
                  </a:ext>
                </a:extLst>
              </a:tr>
              <a:tr h="282428">
                <a:tc gridSpan="4">
                  <a:txBody>
                    <a:bodyPr/>
                    <a:lstStyle/>
                    <a:p>
                      <a:pPr algn="ctr"/>
                      <a:r>
                        <a:rPr lang="en-US" sz="1100"/>
                        <a:t>All Interest Only transactions are capped at 75% max LTV/CLTV</a:t>
                      </a:r>
                    </a:p>
                  </a:txBody>
                  <a:tcP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095658"/>
                  </a:ext>
                </a:extLst>
              </a:tr>
              <a:tr h="285559">
                <a:tc gridSpan="4">
                  <a:txBody>
                    <a:bodyPr/>
                    <a:lstStyle/>
                    <a:p>
                      <a:pPr algn="ctr"/>
                      <a:r>
                        <a:rPr lang="en-US" sz="1100" b="1">
                          <a:solidFill>
                            <a:schemeClr val="bg1"/>
                          </a:solidFill>
                        </a:rPr>
                        <a:t>Additional Financed Properties</a:t>
                      </a:r>
                    </a:p>
                  </a:txBody>
                  <a:tcPr anchor="ctr">
                    <a:solidFill>
                      <a:srgbClr val="8282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5661746"/>
                  </a:ext>
                </a:extLst>
              </a:tr>
              <a:tr h="416210">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t>Refer to guidelines for reserve requirement calculations tied to additional financed properties owned by borrower(s).</a:t>
                      </a:r>
                    </a:p>
                  </a:txBody>
                  <a:tcP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3000936"/>
                  </a:ext>
                </a:extLst>
              </a:tr>
            </a:tbl>
          </a:graphicData>
        </a:graphic>
      </p:graphicFrame>
      <p:graphicFrame>
        <p:nvGraphicFramePr>
          <p:cNvPr id="6" name="Table 9">
            <a:extLst>
              <a:ext uri="{FF2B5EF4-FFF2-40B4-BE49-F238E27FC236}">
                <a16:creationId xmlns:a16="http://schemas.microsoft.com/office/drawing/2014/main" id="{4AACF238-C9C5-4542-9817-B130BBB0C05B}"/>
              </a:ext>
            </a:extLst>
          </p:cNvPr>
          <p:cNvGraphicFramePr>
            <a:graphicFrameLocks noGrp="1"/>
          </p:cNvGraphicFramePr>
          <p:nvPr>
            <p:extLst>
              <p:ext uri="{D42A27DB-BD31-4B8C-83A1-F6EECF244321}">
                <p14:modId xmlns:p14="http://schemas.microsoft.com/office/powerpoint/2010/main" val="1543584337"/>
              </p:ext>
            </p:extLst>
          </p:nvPr>
        </p:nvGraphicFramePr>
        <p:xfrm>
          <a:off x="5768980" y="852009"/>
          <a:ext cx="6309360" cy="3614928"/>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2275915146"/>
                    </a:ext>
                  </a:extLst>
                </a:gridCol>
                <a:gridCol w="2103120">
                  <a:extLst>
                    <a:ext uri="{9D8B030D-6E8A-4147-A177-3AD203B41FA5}">
                      <a16:colId xmlns:a16="http://schemas.microsoft.com/office/drawing/2014/main" val="970303927"/>
                    </a:ext>
                  </a:extLst>
                </a:gridCol>
                <a:gridCol w="2103120">
                  <a:extLst>
                    <a:ext uri="{9D8B030D-6E8A-4147-A177-3AD203B41FA5}">
                      <a16:colId xmlns:a16="http://schemas.microsoft.com/office/drawing/2014/main" val="3869034991"/>
                    </a:ext>
                  </a:extLst>
                </a:gridCol>
              </a:tblGrid>
              <a:tr h="292608">
                <a:tc gridSpan="3">
                  <a:txBody>
                    <a:bodyPr/>
                    <a:lstStyle/>
                    <a:p>
                      <a:pPr algn="ctr"/>
                      <a:r>
                        <a:rPr lang="en-US" sz="1100"/>
                        <a:t>Products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9762395"/>
                  </a:ext>
                </a:extLst>
              </a:tr>
              <a:tr h="292608">
                <a:tc gridSpan="2">
                  <a:txBody>
                    <a:bodyPr/>
                    <a:lstStyle/>
                    <a:p>
                      <a:pPr algn="ctr"/>
                      <a:r>
                        <a:rPr lang="en-US" sz="1100" b="0">
                          <a:solidFill>
                            <a:schemeClr val="tx1"/>
                          </a:solidFill>
                        </a:rPr>
                        <a:t>1/6 ARM</a:t>
                      </a:r>
                      <a:r>
                        <a:rPr lang="en-US" sz="1100" b="0"/>
                        <a:t>, </a:t>
                      </a:r>
                      <a:r>
                        <a:rPr lang="en-US" sz="1100"/>
                        <a:t>5/6m ARM, 7/6m ARM, 10/6 ARM</a:t>
                      </a:r>
                    </a:p>
                  </a:txBody>
                  <a:tcPr anchor="ctr">
                    <a:solidFill>
                      <a:srgbClr val="F2F2F2"/>
                    </a:solidFill>
                  </a:tcPr>
                </a:tc>
                <a:tc hMerge="1">
                  <a:txBody>
                    <a:bodyPr/>
                    <a:lstStyle/>
                    <a:p>
                      <a:endParaRPr lang="en-US"/>
                    </a:p>
                  </a:txBody>
                  <a:tcPr/>
                </a:tc>
                <a:tc>
                  <a:txBody>
                    <a:bodyPr/>
                    <a:lstStyle/>
                    <a:p>
                      <a:pPr algn="ctr"/>
                      <a:r>
                        <a:rPr lang="en-US" sz="1100"/>
                        <a:t>30 </a:t>
                      </a:r>
                      <a:r>
                        <a:rPr lang="en-US" sz="1100" err="1"/>
                        <a:t>Yr</a:t>
                      </a:r>
                      <a:r>
                        <a:rPr lang="en-US" sz="1100"/>
                        <a:t> Fixed</a:t>
                      </a:r>
                    </a:p>
                  </a:txBody>
                  <a:tcPr anchor="ctr">
                    <a:solidFill>
                      <a:srgbClr val="F2F2F2"/>
                    </a:solidFill>
                  </a:tcPr>
                </a:tc>
                <a:extLst>
                  <a:ext uri="{0D108BD9-81ED-4DB2-BD59-A6C34878D82A}">
                    <a16:rowId xmlns:a16="http://schemas.microsoft.com/office/drawing/2014/main" val="2632325899"/>
                  </a:ext>
                </a:extLst>
              </a:tr>
              <a:tr h="292608">
                <a:tc gridSpan="2">
                  <a:txBody>
                    <a:bodyPr/>
                    <a:lstStyle/>
                    <a:p>
                      <a:pPr algn="ctr"/>
                      <a:r>
                        <a:rPr lang="en-US" sz="1100"/>
                        <a:t>5/6 ARM IO, 7/6 ARM IO, 10/6 ARM IO</a:t>
                      </a:r>
                    </a:p>
                  </a:txBody>
                  <a:tcPr anchor="ctr">
                    <a:solidFill>
                      <a:srgbClr val="F2F2F2"/>
                    </a:solidFill>
                  </a:tcPr>
                </a:tc>
                <a:tc h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30 </a:t>
                      </a:r>
                      <a:r>
                        <a:rPr lang="en-US" sz="1100" err="1"/>
                        <a:t>Yr</a:t>
                      </a:r>
                      <a:r>
                        <a:rPr lang="en-US" sz="1100"/>
                        <a:t> Fixed IO</a:t>
                      </a:r>
                    </a:p>
                  </a:txBody>
                  <a:tcPr anchor="ctr">
                    <a:solidFill>
                      <a:srgbClr val="F2F2F2"/>
                    </a:solidFill>
                  </a:tcPr>
                </a:tc>
                <a:extLst>
                  <a:ext uri="{0D108BD9-81ED-4DB2-BD59-A6C34878D82A}">
                    <a16:rowId xmlns:a16="http://schemas.microsoft.com/office/drawing/2014/main" val="383352178"/>
                  </a:ext>
                </a:extLst>
              </a:tr>
              <a:tr h="292608">
                <a:tc>
                  <a:txBody>
                    <a:bodyPr/>
                    <a:lstStyle/>
                    <a:p>
                      <a:pPr algn="ctr"/>
                      <a:r>
                        <a:rPr lang="en-US" sz="1100" b="1"/>
                        <a:t>Interest Only (IO) Period</a:t>
                      </a:r>
                    </a:p>
                  </a:txBody>
                  <a:tcPr anchor="ctr"/>
                </a:tc>
                <a:tc>
                  <a:txBody>
                    <a:bodyPr/>
                    <a:lstStyle/>
                    <a:p>
                      <a:pPr algn="ctr"/>
                      <a:r>
                        <a:rPr lang="en-US" sz="1100" b="1"/>
                        <a:t>Amortization Term</a:t>
                      </a:r>
                    </a:p>
                  </a:txBody>
                  <a:tcPr anchor="ctr"/>
                </a:tc>
                <a:tc>
                  <a:txBody>
                    <a:bodyPr/>
                    <a:lstStyle/>
                    <a:p>
                      <a:pPr algn="ctr"/>
                      <a:r>
                        <a:rPr lang="en-US" sz="1100" b="1"/>
                        <a:t>Maturity</a:t>
                      </a:r>
                    </a:p>
                  </a:txBody>
                  <a:tcPr anchor="ctr"/>
                </a:tc>
                <a:extLst>
                  <a:ext uri="{0D108BD9-81ED-4DB2-BD59-A6C34878D82A}">
                    <a16:rowId xmlns:a16="http://schemas.microsoft.com/office/drawing/2014/main" val="2611358110"/>
                  </a:ext>
                </a:extLst>
              </a:tr>
              <a:tr h="292608">
                <a:tc>
                  <a:txBody>
                    <a:bodyPr/>
                    <a:lstStyle/>
                    <a:p>
                      <a:pPr algn="ctr"/>
                      <a:r>
                        <a:rPr lang="en-US" sz="1100"/>
                        <a:t>10 Years</a:t>
                      </a:r>
                    </a:p>
                  </a:txBody>
                  <a:tcPr anchor="ctr"/>
                </a:tc>
                <a:tc>
                  <a:txBody>
                    <a:bodyPr/>
                    <a:lstStyle/>
                    <a:p>
                      <a:pPr algn="ctr"/>
                      <a:r>
                        <a:rPr lang="en-US" sz="1100"/>
                        <a:t>20 Years</a:t>
                      </a:r>
                    </a:p>
                  </a:txBody>
                  <a:tcPr anchor="ctr"/>
                </a:tc>
                <a:tc>
                  <a:txBody>
                    <a:bodyPr/>
                    <a:lstStyle/>
                    <a:p>
                      <a:pPr algn="ctr"/>
                      <a:r>
                        <a:rPr lang="en-US" sz="1100"/>
                        <a:t>30 Years</a:t>
                      </a:r>
                    </a:p>
                  </a:txBody>
                  <a:tcPr anchor="ctr"/>
                </a:tc>
                <a:extLst>
                  <a:ext uri="{0D108BD9-81ED-4DB2-BD59-A6C34878D82A}">
                    <a16:rowId xmlns:a16="http://schemas.microsoft.com/office/drawing/2014/main" val="3033578910"/>
                  </a:ext>
                </a:extLst>
              </a:tr>
              <a:tr h="292608">
                <a:tc gridSpan="3">
                  <a:txBody>
                    <a:bodyPr/>
                    <a:lstStyle/>
                    <a:p>
                      <a:pPr algn="ctr"/>
                      <a:r>
                        <a:rPr lang="en-US" sz="1100" b="1">
                          <a:solidFill>
                            <a:schemeClr val="bg1"/>
                          </a:solidFill>
                        </a:rPr>
                        <a:t>ARM Margins &amp; Caps</a:t>
                      </a:r>
                    </a:p>
                  </a:txBody>
                  <a:tcPr anchor="ctr">
                    <a:solidFill>
                      <a:srgbClr val="828282"/>
                    </a:solidFill>
                  </a:tcPr>
                </a:tc>
                <a:tc hMerge="1">
                  <a:txBody>
                    <a:bodyPr/>
                    <a:lstStyle/>
                    <a:p>
                      <a:pPr algn="ctr"/>
                      <a:endParaRPr lang="en-US" sz="1300"/>
                    </a:p>
                  </a:txBody>
                  <a:tcPr/>
                </a:tc>
                <a:tc hMerge="1">
                  <a:txBody>
                    <a:bodyPr/>
                    <a:lstStyle/>
                    <a:p>
                      <a:pPr algn="ctr"/>
                      <a:endParaRPr lang="en-US" sz="1300"/>
                    </a:p>
                  </a:txBody>
                  <a:tcPr/>
                </a:tc>
                <a:extLst>
                  <a:ext uri="{0D108BD9-81ED-4DB2-BD59-A6C34878D82A}">
                    <a16:rowId xmlns:a16="http://schemas.microsoft.com/office/drawing/2014/main" val="3509341276"/>
                  </a:ext>
                </a:extLst>
              </a:tr>
              <a:tr h="292608">
                <a:tc>
                  <a:txBody>
                    <a:bodyPr/>
                    <a:lstStyle/>
                    <a:p>
                      <a:pPr algn="ctr"/>
                      <a:r>
                        <a:rPr lang="en-US" sz="1100" b="0">
                          <a:solidFill>
                            <a:schemeClr val="tx1"/>
                          </a:solidFill>
                        </a:rPr>
                        <a:t>1/6 Month ARM*</a:t>
                      </a:r>
                    </a:p>
                  </a:txBody>
                  <a:tcPr anchor="ctr">
                    <a:solidFill>
                      <a:srgbClr val="F2F2F2"/>
                    </a:solidFill>
                  </a:tcPr>
                </a:tc>
                <a:tc>
                  <a:txBody>
                    <a:bodyPr/>
                    <a:lstStyle/>
                    <a:p>
                      <a:pPr algn="ctr"/>
                      <a:r>
                        <a:rPr lang="en-US" sz="1100" b="0">
                          <a:solidFill>
                            <a:schemeClr val="tx1"/>
                          </a:solidFill>
                        </a:rPr>
                        <a:t>Margin: 5.00</a:t>
                      </a:r>
                    </a:p>
                  </a:txBody>
                  <a:tcPr anchor="ctr">
                    <a:solidFill>
                      <a:srgbClr val="F2F2F2"/>
                    </a:solidFill>
                  </a:tcPr>
                </a:tc>
                <a:tc>
                  <a:txBody>
                    <a:bodyPr/>
                    <a:lstStyle/>
                    <a:p>
                      <a:pPr algn="ctr"/>
                      <a:r>
                        <a:rPr lang="en-US" sz="1100" b="0">
                          <a:solidFill>
                            <a:schemeClr val="tx1"/>
                          </a:solidFill>
                        </a:rPr>
                        <a:t>Caps 2/2/5</a:t>
                      </a:r>
                    </a:p>
                  </a:txBody>
                  <a:tcPr anchor="ctr">
                    <a:solidFill>
                      <a:srgbClr val="F2F2F2"/>
                    </a:solidFill>
                  </a:tcPr>
                </a:tc>
                <a:extLst>
                  <a:ext uri="{0D108BD9-81ED-4DB2-BD59-A6C34878D82A}">
                    <a16:rowId xmlns:a16="http://schemas.microsoft.com/office/drawing/2014/main" val="2326746402"/>
                  </a:ext>
                </a:extLst>
              </a:tr>
              <a:tr h="292608">
                <a:tc>
                  <a:txBody>
                    <a:bodyPr/>
                    <a:lstStyle/>
                    <a:p>
                      <a:pPr algn="ctr"/>
                      <a:r>
                        <a:rPr lang="en-US" sz="1100"/>
                        <a:t>5/6 Month ARM</a:t>
                      </a:r>
                    </a:p>
                  </a:txBody>
                  <a:tcPr anchor="ctr">
                    <a:solidFill>
                      <a:srgbClr val="F2F2F2"/>
                    </a:solidFill>
                  </a:tcPr>
                </a:tc>
                <a:tc>
                  <a:txBody>
                    <a:bodyPr/>
                    <a:lstStyle/>
                    <a:p>
                      <a:pPr algn="ctr"/>
                      <a:r>
                        <a:rPr lang="en-US" sz="1100"/>
                        <a:t>Margin: 4.50</a:t>
                      </a:r>
                    </a:p>
                  </a:txBody>
                  <a:tcPr anchor="c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Caps 2/2/5</a:t>
                      </a:r>
                    </a:p>
                  </a:txBody>
                  <a:tcPr anchor="ctr">
                    <a:solidFill>
                      <a:srgbClr val="F2F2F2"/>
                    </a:solidFill>
                  </a:tcPr>
                </a:tc>
                <a:extLst>
                  <a:ext uri="{0D108BD9-81ED-4DB2-BD59-A6C34878D82A}">
                    <a16:rowId xmlns:a16="http://schemas.microsoft.com/office/drawing/2014/main" val="2816923297"/>
                  </a:ext>
                </a:extLst>
              </a:tr>
              <a:tr h="292608">
                <a:tc>
                  <a:txBody>
                    <a:bodyPr/>
                    <a:lstStyle/>
                    <a:p>
                      <a:pPr algn="ctr"/>
                      <a:r>
                        <a:rPr lang="en-US" sz="1100"/>
                        <a:t>7/6 Month ARM</a:t>
                      </a:r>
                    </a:p>
                  </a:txBody>
                  <a:tcPr anchor="ctr">
                    <a:solidFill>
                      <a:srgbClr val="F2F2F2"/>
                    </a:solidFill>
                  </a:tcPr>
                </a:tc>
                <a:tc>
                  <a:txBody>
                    <a:bodyPr/>
                    <a:lstStyle/>
                    <a:p>
                      <a:pPr algn="ctr"/>
                      <a:r>
                        <a:rPr lang="en-US" sz="1100"/>
                        <a:t>Margin: 4.50</a:t>
                      </a:r>
                    </a:p>
                  </a:txBody>
                  <a:tcPr anchor="c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Caps 5/2/5</a:t>
                      </a:r>
                    </a:p>
                  </a:txBody>
                  <a:tcPr anchor="ctr">
                    <a:solidFill>
                      <a:srgbClr val="F2F2F2"/>
                    </a:solidFill>
                  </a:tcPr>
                </a:tc>
                <a:extLst>
                  <a:ext uri="{0D108BD9-81ED-4DB2-BD59-A6C34878D82A}">
                    <a16:rowId xmlns:a16="http://schemas.microsoft.com/office/drawing/2014/main" val="3428356231"/>
                  </a:ext>
                </a:extLst>
              </a:tr>
              <a:tr h="292608">
                <a:tc>
                  <a:txBody>
                    <a:bodyPr/>
                    <a:lstStyle/>
                    <a:p>
                      <a:pPr algn="ctr"/>
                      <a:r>
                        <a:rPr lang="en-US" sz="1100"/>
                        <a:t>10/6 Month ARM</a:t>
                      </a:r>
                    </a:p>
                  </a:txBody>
                  <a:tcPr anchor="ctr">
                    <a:solidFill>
                      <a:srgbClr val="F2F2F2"/>
                    </a:solidFill>
                  </a:tcPr>
                </a:tc>
                <a:tc>
                  <a:txBody>
                    <a:bodyPr/>
                    <a:lstStyle/>
                    <a:p>
                      <a:pPr algn="ctr"/>
                      <a:r>
                        <a:rPr lang="en-US" sz="1100"/>
                        <a:t>Margin: 4.50</a:t>
                      </a:r>
                    </a:p>
                  </a:txBody>
                  <a:tcPr anchor="ctr">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t>Caps 5/2/5</a:t>
                      </a:r>
                    </a:p>
                  </a:txBody>
                  <a:tcPr anchor="ctr">
                    <a:solidFill>
                      <a:srgbClr val="F2F2F2"/>
                    </a:solidFill>
                  </a:tcPr>
                </a:tc>
                <a:extLst>
                  <a:ext uri="{0D108BD9-81ED-4DB2-BD59-A6C34878D82A}">
                    <a16:rowId xmlns:a16="http://schemas.microsoft.com/office/drawing/2014/main" val="4153176947"/>
                  </a:ext>
                </a:extLst>
              </a:tr>
              <a:tr h="292608">
                <a:tc gridSpan="3">
                  <a:txBody>
                    <a:bodyPr/>
                    <a:lstStyle/>
                    <a:p>
                      <a:pPr algn="ctr"/>
                      <a:r>
                        <a:rPr lang="en-US" sz="1100"/>
                        <a:t>Index= 30 Day Avg SOFR Floor= Margin.</a:t>
                      </a:r>
                    </a:p>
                  </a:txBody>
                  <a:tcPr anchor="ctr">
                    <a:solidFill>
                      <a:srgbClr val="F2F2F2"/>
                    </a:solidFill>
                  </a:tcPr>
                </a:tc>
                <a:tc hMerge="1">
                  <a:txBody>
                    <a:bodyPr/>
                    <a:lstStyle/>
                    <a:p>
                      <a:pPr algn="ctr"/>
                      <a:endParaRPr lang="en-US" sz="1300"/>
                    </a:p>
                  </a:txBody>
                  <a:tcPr/>
                </a:tc>
                <a:tc hMerge="1">
                  <a:txBody>
                    <a:bodyPr/>
                    <a:lstStyle/>
                    <a:p>
                      <a:pPr algn="ctr"/>
                      <a:endParaRPr lang="en-US" sz="1300"/>
                    </a:p>
                  </a:txBody>
                  <a:tcPr/>
                </a:tc>
                <a:extLst>
                  <a:ext uri="{0D108BD9-81ED-4DB2-BD59-A6C34878D82A}">
                    <a16:rowId xmlns:a16="http://schemas.microsoft.com/office/drawing/2014/main" val="741750495"/>
                  </a:ext>
                </a:extLst>
              </a:tr>
              <a:tr h="37084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a:t>*1/6 Month ARM additional product details: **Floor= Margin.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a:t>Max loan amount= $2,500,000. Interest Only not permitted. Refer to guidelines for State restrictions.</a:t>
                      </a:r>
                    </a:p>
                  </a:txBody>
                  <a:tcPr anchor="ctr">
                    <a:solidFill>
                      <a:srgbClr val="F2F2F2"/>
                    </a:solidFill>
                  </a:tcPr>
                </a:tc>
                <a:tc hMerge="1">
                  <a:txBody>
                    <a:bodyPr/>
                    <a:lstStyle/>
                    <a:p>
                      <a:pPr algn="ctr"/>
                      <a:endParaRPr lang="en-US" sz="1300"/>
                    </a:p>
                  </a:txBody>
                  <a:tcPr/>
                </a:tc>
                <a:tc hMerge="1">
                  <a:txBody>
                    <a:bodyPr/>
                    <a:lstStyle/>
                    <a:p>
                      <a:pPr algn="ctr"/>
                      <a:endParaRPr lang="en-US" sz="1300"/>
                    </a:p>
                  </a:txBody>
                  <a:tcPr/>
                </a:tc>
                <a:extLst>
                  <a:ext uri="{0D108BD9-81ED-4DB2-BD59-A6C34878D82A}">
                    <a16:rowId xmlns:a16="http://schemas.microsoft.com/office/drawing/2014/main" val="382497805"/>
                  </a:ext>
                </a:extLst>
              </a:tr>
            </a:tbl>
          </a:graphicData>
        </a:graphic>
      </p:graphicFrame>
      <p:graphicFrame>
        <p:nvGraphicFramePr>
          <p:cNvPr id="7" name="Table 10">
            <a:extLst>
              <a:ext uri="{FF2B5EF4-FFF2-40B4-BE49-F238E27FC236}">
                <a16:creationId xmlns:a16="http://schemas.microsoft.com/office/drawing/2014/main" id="{BA6C5F44-6860-E743-AAB1-61DB59CC93B7}"/>
              </a:ext>
            </a:extLst>
          </p:cNvPr>
          <p:cNvGraphicFramePr>
            <a:graphicFrameLocks noGrp="1"/>
          </p:cNvGraphicFramePr>
          <p:nvPr>
            <p:extLst>
              <p:ext uri="{D42A27DB-BD31-4B8C-83A1-F6EECF244321}">
                <p14:modId xmlns:p14="http://schemas.microsoft.com/office/powerpoint/2010/main" val="3308604646"/>
              </p:ext>
            </p:extLst>
          </p:nvPr>
        </p:nvGraphicFramePr>
        <p:xfrm>
          <a:off x="5768980" y="4703980"/>
          <a:ext cx="6309360" cy="1377715"/>
        </p:xfrm>
        <a:graphic>
          <a:graphicData uri="http://schemas.openxmlformats.org/drawingml/2006/table">
            <a:tbl>
              <a:tblPr firstRow="1" bandRow="1">
                <a:tableStyleId>{00A15C55-8517-42AA-B614-E9B94910E393}</a:tableStyleId>
              </a:tblPr>
              <a:tblGrid>
                <a:gridCol w="3154680">
                  <a:extLst>
                    <a:ext uri="{9D8B030D-6E8A-4147-A177-3AD203B41FA5}">
                      <a16:colId xmlns:a16="http://schemas.microsoft.com/office/drawing/2014/main" val="3069718788"/>
                    </a:ext>
                  </a:extLst>
                </a:gridCol>
                <a:gridCol w="3154680">
                  <a:extLst>
                    <a:ext uri="{9D8B030D-6E8A-4147-A177-3AD203B41FA5}">
                      <a16:colId xmlns:a16="http://schemas.microsoft.com/office/drawing/2014/main" val="3506032413"/>
                    </a:ext>
                  </a:extLst>
                </a:gridCol>
              </a:tblGrid>
              <a:tr h="275543">
                <a:tc gridSpan="2">
                  <a:txBody>
                    <a:bodyPr/>
                    <a:lstStyle/>
                    <a:p>
                      <a:pPr algn="ctr"/>
                      <a:r>
                        <a:rPr lang="en-US" sz="1100"/>
                        <a:t>Credit Requirements</a:t>
                      </a:r>
                    </a:p>
                  </a:txBody>
                  <a:tcPr anchor="ctr"/>
                </a:tc>
                <a:tc hMerge="1">
                  <a:txBody>
                    <a:bodyPr/>
                    <a:lstStyle/>
                    <a:p>
                      <a:endParaRPr lang="en-US"/>
                    </a:p>
                  </a:txBody>
                  <a:tcPr/>
                </a:tc>
                <a:extLst>
                  <a:ext uri="{0D108BD9-81ED-4DB2-BD59-A6C34878D82A}">
                    <a16:rowId xmlns:a16="http://schemas.microsoft.com/office/drawing/2014/main" val="3237038806"/>
                  </a:ext>
                </a:extLst>
              </a:tr>
              <a:tr h="1102172">
                <a:tc>
                  <a:txBody>
                    <a:bodyPr/>
                    <a:lstStyle/>
                    <a:p>
                      <a:pPr algn="ctr">
                        <a:lnSpc>
                          <a:spcPct val="150000"/>
                        </a:lnSpc>
                      </a:pPr>
                      <a:r>
                        <a:rPr lang="en-US" sz="1100"/>
                        <a:t>Mortgage History</a:t>
                      </a:r>
                    </a:p>
                    <a:p>
                      <a:pPr algn="ctr">
                        <a:lnSpc>
                          <a:spcPct val="150000"/>
                        </a:lnSpc>
                      </a:pPr>
                      <a:r>
                        <a:rPr lang="en-US" sz="1100"/>
                        <a:t>Foreclosure Seasoning</a:t>
                      </a:r>
                    </a:p>
                    <a:p>
                      <a:pPr algn="ctr">
                        <a:lnSpc>
                          <a:spcPct val="150000"/>
                        </a:lnSpc>
                      </a:pPr>
                      <a:r>
                        <a:rPr lang="en-US" sz="1100"/>
                        <a:t>Short Sale/DIL Seasoning</a:t>
                      </a:r>
                    </a:p>
                    <a:p>
                      <a:pPr algn="ctr">
                        <a:lnSpc>
                          <a:spcPct val="150000"/>
                        </a:lnSpc>
                      </a:pPr>
                      <a:r>
                        <a:rPr lang="en-US" sz="1100"/>
                        <a:t>BK Seasoning</a:t>
                      </a:r>
                    </a:p>
                  </a:txBody>
                  <a:tcPr anchor="ctr">
                    <a:solidFill>
                      <a:srgbClr val="F2F2F2"/>
                    </a:solidFill>
                  </a:tcPr>
                </a:tc>
                <a:tc>
                  <a:txBody>
                    <a:bodyPr/>
                    <a:lstStyle/>
                    <a:p>
                      <a:pPr algn="ctr">
                        <a:lnSpc>
                          <a:spcPct val="150000"/>
                        </a:lnSpc>
                      </a:pPr>
                      <a:r>
                        <a:rPr lang="en-US" sz="1100"/>
                        <a:t>0 x 30 x 12</a:t>
                      </a:r>
                    </a:p>
                    <a:p>
                      <a:pPr algn="ctr">
                        <a:lnSpc>
                          <a:spcPct val="150000"/>
                        </a:lnSpc>
                      </a:pPr>
                      <a:r>
                        <a:rPr lang="en-US" sz="1100"/>
                        <a:t>12 months</a:t>
                      </a:r>
                    </a:p>
                    <a:p>
                      <a:pPr algn="ctr">
                        <a:lnSpc>
                          <a:spcPct val="150000"/>
                        </a:lnSpc>
                      </a:pPr>
                      <a:r>
                        <a:rPr lang="en-US" sz="1100"/>
                        <a:t>12 months</a:t>
                      </a:r>
                    </a:p>
                    <a:p>
                      <a:pPr algn="ctr">
                        <a:lnSpc>
                          <a:spcPct val="150000"/>
                        </a:lnSpc>
                      </a:pPr>
                      <a:r>
                        <a:rPr lang="en-US" sz="1100"/>
                        <a:t>Settled/Discharged</a:t>
                      </a:r>
                    </a:p>
                  </a:txBody>
                  <a:tcPr anchor="ctr">
                    <a:solidFill>
                      <a:srgbClr val="F2F2F2"/>
                    </a:solidFill>
                  </a:tcPr>
                </a:tc>
                <a:extLst>
                  <a:ext uri="{0D108BD9-81ED-4DB2-BD59-A6C34878D82A}">
                    <a16:rowId xmlns:a16="http://schemas.microsoft.com/office/drawing/2014/main" val="4176393567"/>
                  </a:ext>
                </a:extLst>
              </a:tr>
            </a:tbl>
          </a:graphicData>
        </a:graphic>
      </p:graphicFrame>
      <p:sp>
        <p:nvSpPr>
          <p:cNvPr id="8" name="Title 17">
            <a:extLst>
              <a:ext uri="{FF2B5EF4-FFF2-40B4-BE49-F238E27FC236}">
                <a16:creationId xmlns:a16="http://schemas.microsoft.com/office/drawing/2014/main" id="{DBE52605-AE7C-DA40-979A-22BB30381BEE}"/>
              </a:ext>
            </a:extLst>
          </p:cNvPr>
          <p:cNvSpPr txBox="1">
            <a:spLocks/>
          </p:cNvSpPr>
          <p:nvPr/>
        </p:nvSpPr>
        <p:spPr>
          <a:xfrm>
            <a:off x="376853" y="95841"/>
            <a:ext cx="4632027" cy="419538"/>
          </a:xfrm>
          <a:prstGeom prst="rect">
            <a:avLst/>
          </a:prstGeom>
        </p:spPr>
        <p:txBody>
          <a:bodyPr/>
          <a:lstStyle>
            <a:lvl1pPr algn="l" defTabSz="457200" rtl="0" eaLnBrk="1" latinLnBrk="0" hangingPunct="1">
              <a:spcBef>
                <a:spcPct val="0"/>
              </a:spcBef>
              <a:buNone/>
              <a:defRPr sz="2400" b="1" i="0" kern="1200">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COMMUNITY MORTGAGE</a:t>
            </a:r>
          </a:p>
        </p:txBody>
      </p:sp>
      <p:sp>
        <p:nvSpPr>
          <p:cNvPr id="9" name="Rectangle 8">
            <a:extLst>
              <a:ext uri="{FF2B5EF4-FFF2-40B4-BE49-F238E27FC236}">
                <a16:creationId xmlns:a16="http://schemas.microsoft.com/office/drawing/2014/main" id="{04803D4E-5059-0A43-A356-CE1C0A171D52}"/>
              </a:ext>
            </a:extLst>
          </p:cNvPr>
          <p:cNvSpPr/>
          <p:nvPr/>
        </p:nvSpPr>
        <p:spPr>
          <a:xfrm>
            <a:off x="232879" y="173753"/>
            <a:ext cx="105684" cy="551141"/>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3">
            <a:extLst>
              <a:ext uri="{FF2B5EF4-FFF2-40B4-BE49-F238E27FC236}">
                <a16:creationId xmlns:a16="http://schemas.microsoft.com/office/drawing/2014/main" id="{28861546-6567-CB44-A4C8-939293E7BE22}"/>
              </a:ext>
            </a:extLst>
          </p:cNvPr>
          <p:cNvSpPr txBox="1">
            <a:spLocks/>
          </p:cNvSpPr>
          <p:nvPr/>
        </p:nvSpPr>
        <p:spPr>
          <a:xfrm>
            <a:off x="376853" y="458473"/>
            <a:ext cx="6905038" cy="460442"/>
          </a:xfrm>
          <a:prstGeom prst="rect">
            <a:avLst/>
          </a:prstGeom>
        </p:spPr>
        <p:txBody>
          <a:bodyPr/>
          <a:lstStyle>
            <a:lvl1pPr marL="0" indent="0" algn="l" defTabSz="457200" rtl="0" eaLnBrk="1" latinLnBrk="0" hangingPunct="1">
              <a:spcBef>
                <a:spcPts val="1000"/>
              </a:spcBef>
              <a:spcAft>
                <a:spcPts val="0"/>
              </a:spcAft>
              <a:buClr>
                <a:srgbClr val="D3AB61"/>
              </a:buClr>
              <a:buSzPct val="80000"/>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rgbClr val="D3AB61"/>
              </a:buClr>
              <a:buSzPct val="80000"/>
              <a:buFont typeface="Arial" panose="020B0604020202020204" pitchFamily="34" charset="0"/>
              <a:buNone/>
              <a:defRPr sz="1600" b="1" i="0" kern="1200">
                <a:solidFill>
                  <a:srgbClr val="C00000"/>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0" i="0" kern="1200">
                <a:solidFill>
                  <a:srgbClr val="92D050"/>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1" i="0" kern="1200">
                <a:solidFill>
                  <a:srgbClr val="00B0F0"/>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rgbClr val="D3AB61"/>
              </a:buClr>
              <a:buSzPct val="80000"/>
              <a:buFont typeface="Wingdings" pitchFamily="2" charset="2"/>
              <a:buNone/>
              <a:defRPr sz="1400" b="0" i="0" kern="1200">
                <a:solidFill>
                  <a:srgbClr val="7030A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solidFill>
                  <a:srgbClr val="D3AB61"/>
                </a:solidFill>
              </a:rPr>
              <a:t>Effective date 03/01/2023</a:t>
            </a:r>
          </a:p>
        </p:txBody>
      </p:sp>
      <p:sp>
        <p:nvSpPr>
          <p:cNvPr id="11" name="Subtitle 3">
            <a:extLst>
              <a:ext uri="{FF2B5EF4-FFF2-40B4-BE49-F238E27FC236}">
                <a16:creationId xmlns:a16="http://schemas.microsoft.com/office/drawing/2014/main" id="{0FF34579-F202-C749-BD71-0028D6390331}"/>
              </a:ext>
            </a:extLst>
          </p:cNvPr>
          <p:cNvSpPr txBox="1">
            <a:spLocks/>
          </p:cNvSpPr>
          <p:nvPr/>
        </p:nvSpPr>
        <p:spPr>
          <a:xfrm>
            <a:off x="57902" y="6095808"/>
            <a:ext cx="9920672" cy="213360"/>
          </a:xfrm>
          <a:prstGeom prst="rect">
            <a:avLst/>
          </a:prstGeom>
        </p:spPr>
        <p:txBody>
          <a:bodyPr/>
          <a:lstStyle>
            <a:lvl1pPr marL="0" indent="0" algn="l" defTabSz="457200" rtl="0" eaLnBrk="1" latinLnBrk="0" hangingPunct="1">
              <a:spcBef>
                <a:spcPts val="1000"/>
              </a:spcBef>
              <a:spcAft>
                <a:spcPts val="0"/>
              </a:spcAft>
              <a:buClr>
                <a:srgbClr val="D3AB61"/>
              </a:buClr>
              <a:buSzPct val="80000"/>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rgbClr val="D3AB61"/>
              </a:buClr>
              <a:buSzPct val="80000"/>
              <a:buFont typeface="Arial" panose="020B0604020202020204" pitchFamily="34" charset="0"/>
              <a:buNone/>
              <a:defRPr sz="1600" b="1" i="0" kern="1200">
                <a:solidFill>
                  <a:srgbClr val="C00000"/>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0" i="0" kern="1200">
                <a:solidFill>
                  <a:srgbClr val="92D050"/>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rgbClr val="D3AB61"/>
              </a:buClr>
              <a:buSzPct val="80000"/>
              <a:buFont typeface="Arial" panose="020B0604020202020204" pitchFamily="34" charset="0"/>
              <a:buNone/>
              <a:defRPr sz="1400" b="1" i="0" kern="1200">
                <a:solidFill>
                  <a:srgbClr val="00B0F0"/>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rgbClr val="D3AB61"/>
              </a:buClr>
              <a:buSzPct val="80000"/>
              <a:buFont typeface="Wingdings" pitchFamily="2" charset="2"/>
              <a:buNone/>
              <a:defRPr sz="1400" b="0" i="0" kern="1200">
                <a:solidFill>
                  <a:srgbClr val="7030A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100" b="1">
                <a:solidFill>
                  <a:srgbClr val="0070C0"/>
                </a:solidFill>
                <a:hlinkClick r:id="rId2">
                  <a:extLst>
                    <a:ext uri="{A12FA001-AC4F-418D-AE19-62706E023703}">
                      <ahyp:hlinkClr xmlns:ahyp="http://schemas.microsoft.com/office/drawing/2018/hyperlinkcolor" val="tx"/>
                    </a:ext>
                  </a:extLst>
                </a:hlinkClick>
              </a:rPr>
              <a:t>Click Here</a:t>
            </a:r>
            <a:r>
              <a:rPr lang="en-US" sz="1100" b="1">
                <a:solidFill>
                  <a:srgbClr val="0070C0"/>
                </a:solidFill>
              </a:rPr>
              <a:t> </a:t>
            </a:r>
            <a:r>
              <a:rPr lang="en-US" sz="1100" b="1">
                <a:solidFill>
                  <a:schemeClr val="tx1">
                    <a:lumMod val="75000"/>
                    <a:lumOff val="25000"/>
                  </a:schemeClr>
                </a:solidFill>
              </a:rPr>
              <a:t>for Additional Program Requirements</a:t>
            </a:r>
          </a:p>
        </p:txBody>
      </p:sp>
    </p:spTree>
    <p:extLst>
      <p:ext uri="{BB962C8B-B14F-4D97-AF65-F5344CB8AC3E}">
        <p14:creationId xmlns:p14="http://schemas.microsoft.com/office/powerpoint/2010/main" val="75677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84749-9B48-1F1E-2FD6-4EEF0C75A328}"/>
              </a:ext>
            </a:extLst>
          </p:cNvPr>
          <p:cNvSpPr>
            <a:spLocks noGrp="1"/>
          </p:cNvSpPr>
          <p:nvPr>
            <p:ph type="sldNum" sz="quarter" idx="11"/>
          </p:nvPr>
        </p:nvSpPr>
        <p:spPr/>
        <p:txBody>
          <a:bodyPr/>
          <a:lstStyle/>
          <a:p>
            <a:fld id="{D57F1E4F-1CFF-5643-939E-217C01CDF565}" type="slidenum">
              <a:rPr lang="en-US" smtClean="0"/>
              <a:pPr/>
              <a:t>8</a:t>
            </a:fld>
            <a:endParaRPr lang="en-US"/>
          </a:p>
        </p:txBody>
      </p:sp>
      <p:sp>
        <p:nvSpPr>
          <p:cNvPr id="5" name="TextBox 4">
            <a:extLst>
              <a:ext uri="{FF2B5EF4-FFF2-40B4-BE49-F238E27FC236}">
                <a16:creationId xmlns:a16="http://schemas.microsoft.com/office/drawing/2014/main" id="{A5DB85A8-B1FD-282D-CD3F-0C678D285392}"/>
              </a:ext>
            </a:extLst>
          </p:cNvPr>
          <p:cNvSpPr txBox="1"/>
          <p:nvPr/>
        </p:nvSpPr>
        <p:spPr>
          <a:xfrm>
            <a:off x="393193" y="6445621"/>
            <a:ext cx="9180576" cy="246221"/>
          </a:xfrm>
          <a:prstGeom prst="rect">
            <a:avLst/>
          </a:prstGeom>
          <a:noFill/>
        </p:spPr>
        <p:txBody>
          <a:bodyPr wrap="square" lIns="91440" tIns="45720" rIns="91440" bIns="45720" anchor="t">
            <a:spAutoFit/>
          </a:bodyPr>
          <a:lstStyle/>
          <a:p>
            <a:r>
              <a:rPr lang="en-US" sz="500">
                <a:solidFill>
                  <a:schemeClr val="bg1">
                    <a:alpha val="85000"/>
                  </a:schemeClr>
                </a:solidFill>
                <a:effectLst/>
                <a:latin typeface="Arial"/>
                <a:cs typeface="Arial"/>
              </a:rPr>
              <a:t>*The Community Mortgage loan program is not available in DC, </a:t>
            </a:r>
            <a:r>
              <a:rPr lang="en-US" sz="500">
                <a:solidFill>
                  <a:schemeClr val="bg1">
                    <a:alpha val="85000"/>
                  </a:schemeClr>
                </a:solidFill>
                <a:latin typeface="Arial"/>
                <a:cs typeface="Arial"/>
              </a:rPr>
              <a:t>MD</a:t>
            </a:r>
            <a:r>
              <a:rPr lang="en-US" sz="500">
                <a:solidFill>
                  <a:schemeClr val="bg1">
                    <a:alpha val="85000"/>
                  </a:schemeClr>
                </a:solidFill>
                <a:effectLst/>
                <a:latin typeface="Arial"/>
                <a:cs typeface="Arial"/>
              </a:rPr>
              <a:t> </a:t>
            </a:r>
            <a:r>
              <a:rPr lang="en-US" sz="500">
                <a:solidFill>
                  <a:schemeClr val="bg1">
                    <a:alpha val="85000"/>
                  </a:schemeClr>
                </a:solidFill>
                <a:latin typeface="Arial"/>
                <a:cs typeface="Arial"/>
              </a:rPr>
              <a:t>ME</a:t>
            </a:r>
            <a:r>
              <a:rPr lang="en-US" sz="500">
                <a:solidFill>
                  <a:schemeClr val="bg1">
                    <a:alpha val="85000"/>
                  </a:schemeClr>
                </a:solidFill>
                <a:effectLst/>
                <a:latin typeface="Arial"/>
                <a:cs typeface="Arial"/>
              </a:rPr>
              <a:t>, NV, PA, WA, or WV. CA: Interest-only may be prohibited based on FICO score restrictions. CO: All loan transactions require fully executed CO LO Reasonable Inquiry Attestation and HUD Counseling Certification from the Colorado Housing Assistance Corporation. IL: Allowed provided payment is based on fully indexed rate. TX: Interest-only prohibited. TX 50(a)(6) not permitted. OH: Interest-only prohibited on Adjustable-Rate (ARM) loans. </a:t>
            </a:r>
            <a:r>
              <a:rPr lang="en-US" sz="500">
                <a:solidFill>
                  <a:schemeClr val="bg1">
                    <a:alpha val="85000"/>
                  </a:schemeClr>
                </a:solidFill>
                <a:latin typeface="Arial"/>
                <a:cs typeface="Arial"/>
              </a:rPr>
              <a:t> </a:t>
            </a:r>
            <a:endParaRPr lang="en-US" sz="500">
              <a:solidFill>
                <a:schemeClr val="bg1">
                  <a:alpha val="8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40A7CC9-56A9-544F-AC58-18FA161C4EBF}"/>
              </a:ext>
            </a:extLst>
          </p:cNvPr>
          <p:cNvSpPr txBox="1"/>
          <p:nvPr/>
        </p:nvSpPr>
        <p:spPr>
          <a:xfrm>
            <a:off x="5952743" y="1862199"/>
            <a:ext cx="6028297" cy="1385507"/>
          </a:xfrm>
          <a:prstGeom prst="rect">
            <a:avLst/>
          </a:prstGeom>
          <a:noFill/>
        </p:spPr>
        <p:txBody>
          <a:bodyPr wrap="square" lIns="91440" tIns="45720" rIns="91440" bIns="45720" anchor="t">
            <a:spAutoFit/>
          </a:bodyPr>
          <a:lstStyle/>
          <a:p>
            <a:pPr>
              <a:lnSpc>
                <a:spcPct val="135000"/>
              </a:lnSpc>
              <a:buClr>
                <a:srgbClr val="D3AB61"/>
              </a:buClr>
            </a:pPr>
            <a:r>
              <a:rPr lang="en-US" sz="1600">
                <a:solidFill>
                  <a:srgbClr val="302F2B"/>
                </a:solidFill>
                <a:effectLst/>
                <a:latin typeface="Arial"/>
                <a:cs typeface="Arial"/>
              </a:rPr>
              <a:t>The Community Mortgage program fills the void and addresses the regulatory rules limiting prime borrowers’ access to lending by eliminating unnecessary documents that are not part of the credit underwriting decision.</a:t>
            </a:r>
          </a:p>
        </p:txBody>
      </p:sp>
      <p:sp>
        <p:nvSpPr>
          <p:cNvPr id="13" name="TextBox 12">
            <a:extLst>
              <a:ext uri="{FF2B5EF4-FFF2-40B4-BE49-F238E27FC236}">
                <a16:creationId xmlns:a16="http://schemas.microsoft.com/office/drawing/2014/main" id="{83E74C19-4024-5B4F-B3A6-5545B11CAC9E}"/>
              </a:ext>
            </a:extLst>
          </p:cNvPr>
          <p:cNvSpPr txBox="1"/>
          <p:nvPr/>
        </p:nvSpPr>
        <p:spPr>
          <a:xfrm>
            <a:off x="503940" y="2047377"/>
            <a:ext cx="5448804" cy="1200329"/>
          </a:xfrm>
          <a:prstGeom prst="rect">
            <a:avLst/>
          </a:prstGeom>
          <a:noFill/>
        </p:spPr>
        <p:txBody>
          <a:bodyPr wrap="square" rtlCol="0">
            <a:spAutoFit/>
          </a:bodyPr>
          <a:lstStyle/>
          <a:p>
            <a:r>
              <a:rPr lang="en-US" sz="3600" b="1">
                <a:solidFill>
                  <a:schemeClr val="tx1">
                    <a:lumMod val="75000"/>
                    <a:lumOff val="25000"/>
                  </a:schemeClr>
                </a:solidFill>
                <a:effectLst/>
                <a:latin typeface="Arial" panose="020B0604020202020204" pitchFamily="34" charset="0"/>
                <a:cs typeface="Arial" panose="020B0604020202020204" pitchFamily="34" charset="0"/>
              </a:rPr>
              <a:t>THE COMMUNITY MORTGAGE*</a:t>
            </a:r>
            <a:endParaRPr lang="en-US" sz="3600" b="1">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690094A-D29E-594C-AC87-D1235BF5C367}"/>
              </a:ext>
            </a:extLst>
          </p:cNvPr>
          <p:cNvSpPr txBox="1"/>
          <p:nvPr/>
        </p:nvSpPr>
        <p:spPr>
          <a:xfrm>
            <a:off x="493455" y="3544874"/>
            <a:ext cx="3472955" cy="707886"/>
          </a:xfrm>
          <a:prstGeom prst="rect">
            <a:avLst/>
          </a:prstGeom>
          <a:noFill/>
        </p:spPr>
        <p:txBody>
          <a:bodyPr wrap="square" rtlCol="0">
            <a:spAutoFit/>
          </a:bodyPr>
          <a:lstStyle/>
          <a:p>
            <a:r>
              <a:rPr lang="en-US" sz="2000">
                <a:solidFill>
                  <a:schemeClr val="tx1">
                    <a:lumMod val="75000"/>
                    <a:lumOff val="25000"/>
                  </a:schemeClr>
                </a:solidFill>
                <a:effectLst/>
                <a:latin typeface="Arial" panose="020B0604020202020204" pitchFamily="34" charset="0"/>
                <a:cs typeface="Arial" panose="020B0604020202020204" pitchFamily="34" charset="0"/>
              </a:rPr>
              <a:t>The industry’s most innovative product</a:t>
            </a:r>
            <a:endParaRPr lang="en-US" sz="2000" b="1">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8A19CB1-76E2-EF45-B930-9FB7B0F14117}"/>
              </a:ext>
            </a:extLst>
          </p:cNvPr>
          <p:cNvSpPr/>
          <p:nvPr/>
        </p:nvSpPr>
        <p:spPr>
          <a:xfrm rot="5400000">
            <a:off x="1130698" y="2778705"/>
            <a:ext cx="54864" cy="1188720"/>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ext&#10;&#10;Description automatically generated">
            <a:extLst>
              <a:ext uri="{FF2B5EF4-FFF2-40B4-BE49-F238E27FC236}">
                <a16:creationId xmlns:a16="http://schemas.microsoft.com/office/drawing/2014/main" id="{78762CC4-5A7C-D642-88EA-C1241C311531}"/>
              </a:ext>
            </a:extLst>
          </p:cNvPr>
          <p:cNvPicPr>
            <a:picLocks noChangeAspect="1"/>
          </p:cNvPicPr>
          <p:nvPr/>
        </p:nvPicPr>
        <p:blipFill>
          <a:blip r:embed="rId2"/>
          <a:stretch>
            <a:fillRect/>
          </a:stretch>
        </p:blipFill>
        <p:spPr>
          <a:xfrm>
            <a:off x="9573769" y="202020"/>
            <a:ext cx="2303377" cy="1585544"/>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D019381-6A91-3346-953D-C67A75488CF8}"/>
              </a:ext>
            </a:extLst>
          </p:cNvPr>
          <p:cNvPicPr>
            <a:picLocks noChangeAspect="1"/>
          </p:cNvPicPr>
          <p:nvPr/>
        </p:nvPicPr>
        <p:blipFill>
          <a:blip r:embed="rId3"/>
          <a:stretch>
            <a:fillRect/>
          </a:stretch>
        </p:blipFill>
        <p:spPr>
          <a:xfrm>
            <a:off x="5952744" y="3423988"/>
            <a:ext cx="5261273" cy="2733361"/>
          </a:xfrm>
          <a:prstGeom prst="rect">
            <a:avLst/>
          </a:prstGeom>
        </p:spPr>
      </p:pic>
    </p:spTree>
    <p:extLst>
      <p:ext uri="{BB962C8B-B14F-4D97-AF65-F5344CB8AC3E}">
        <p14:creationId xmlns:p14="http://schemas.microsoft.com/office/powerpoint/2010/main" val="183157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1">
            <a:extLst>
              <a:ext uri="{FF2B5EF4-FFF2-40B4-BE49-F238E27FC236}">
                <a16:creationId xmlns:a16="http://schemas.microsoft.com/office/drawing/2014/main" id="{0AB13ACB-CCEE-DC6F-C137-0372626A2168}"/>
              </a:ext>
            </a:extLst>
          </p:cNvPr>
          <p:cNvSpPr>
            <a:spLocks noGrp="1"/>
          </p:cNvSpPr>
          <p:nvPr>
            <p:ph type="sldNum" sz="quarter" idx="11"/>
          </p:nvPr>
        </p:nvSpPr>
        <p:spPr/>
        <p:txBody>
          <a:bodyPr/>
          <a:lstStyle/>
          <a:p>
            <a:fld id="{D57F1E4F-1CFF-5643-939E-217C01CDF565}" type="slidenum">
              <a:rPr lang="en-US" smtClean="0"/>
              <a:pPr/>
              <a:t>9</a:t>
            </a:fld>
            <a:endParaRPr lang="en-US"/>
          </a:p>
        </p:txBody>
      </p:sp>
      <p:sp>
        <p:nvSpPr>
          <p:cNvPr id="2" name="TextBox 1">
            <a:extLst>
              <a:ext uri="{FF2B5EF4-FFF2-40B4-BE49-F238E27FC236}">
                <a16:creationId xmlns:a16="http://schemas.microsoft.com/office/drawing/2014/main" id="{13CD4CE9-254C-917F-7E9F-34070FB38AD0}"/>
              </a:ext>
            </a:extLst>
          </p:cNvPr>
          <p:cNvSpPr txBox="1"/>
          <p:nvPr/>
        </p:nvSpPr>
        <p:spPr>
          <a:xfrm>
            <a:off x="734094" y="3440559"/>
            <a:ext cx="3472955" cy="400110"/>
          </a:xfrm>
          <a:prstGeom prst="rect">
            <a:avLst/>
          </a:prstGeom>
          <a:noFill/>
        </p:spPr>
        <p:txBody>
          <a:bodyPr wrap="square" rtlCol="0">
            <a:spAutoFit/>
          </a:bodyPr>
          <a:lstStyle/>
          <a:p>
            <a:r>
              <a:rPr lang="en-US" sz="2000" b="1">
                <a:effectLst/>
              </a:rPr>
              <a:t>1/6 SOFR ARM</a:t>
            </a:r>
            <a:endParaRPr lang="en-US" sz="2000" b="1">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5100569-1530-5984-B7A6-D1CC77CA26F7}"/>
              </a:ext>
            </a:extLst>
          </p:cNvPr>
          <p:cNvSpPr txBox="1"/>
          <p:nvPr/>
        </p:nvSpPr>
        <p:spPr>
          <a:xfrm>
            <a:off x="734094" y="4005336"/>
            <a:ext cx="1449055" cy="369332"/>
          </a:xfrm>
          <a:prstGeom prst="rect">
            <a:avLst/>
          </a:prstGeom>
          <a:noFill/>
        </p:spPr>
        <p:txBody>
          <a:bodyPr wrap="square" rtlCol="0">
            <a:spAutoFit/>
          </a:bodyPr>
          <a:lstStyle/>
          <a:p>
            <a:r>
              <a:rPr lang="en-US" b="1">
                <a:solidFill>
                  <a:schemeClr val="tx1">
                    <a:lumMod val="75000"/>
                    <a:lumOff val="25000"/>
                  </a:schemeClr>
                </a:solidFill>
                <a:effectLst/>
              </a:rPr>
              <a:t>ALT-DOC</a:t>
            </a:r>
            <a:endParaRPr lang="en-US" b="1">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1E07A5-B2B2-B740-631A-1C8695C9860D}"/>
              </a:ext>
            </a:extLst>
          </p:cNvPr>
          <p:cNvSpPr txBox="1"/>
          <p:nvPr/>
        </p:nvSpPr>
        <p:spPr>
          <a:xfrm>
            <a:off x="3665553" y="4005336"/>
            <a:ext cx="2170893" cy="369332"/>
          </a:xfrm>
          <a:prstGeom prst="rect">
            <a:avLst/>
          </a:prstGeom>
          <a:noFill/>
        </p:spPr>
        <p:txBody>
          <a:bodyPr wrap="square" rtlCol="0">
            <a:spAutoFit/>
          </a:bodyPr>
          <a:lstStyle/>
          <a:p>
            <a:r>
              <a:rPr lang="en-US" b="1">
                <a:solidFill>
                  <a:schemeClr val="tx1">
                    <a:lumMod val="75000"/>
                    <a:lumOff val="25000"/>
                  </a:schemeClr>
                </a:solidFill>
                <a:effectLst/>
              </a:rPr>
              <a:t>COMMUNITY</a:t>
            </a:r>
            <a:endParaRPr lang="en-US" b="1">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1FDF284-FA7F-14E5-0237-FFE8D46B86D1}"/>
              </a:ext>
            </a:extLst>
          </p:cNvPr>
          <p:cNvSpPr txBox="1"/>
          <p:nvPr/>
        </p:nvSpPr>
        <p:spPr>
          <a:xfrm>
            <a:off x="751844" y="4347987"/>
            <a:ext cx="2722222" cy="720710"/>
          </a:xfrm>
          <a:prstGeom prst="rect">
            <a:avLst/>
          </a:prstGeom>
          <a:noFill/>
        </p:spPr>
        <p:txBody>
          <a:bodyPr wrap="square" lIns="91440" tIns="45720" rIns="91440" bIns="45720" anchor="t">
            <a:spAutoFit/>
          </a:bodyPr>
          <a:lstStyle/>
          <a:p>
            <a:pPr marL="285750" indent="-285750">
              <a:lnSpc>
                <a:spcPct val="135000"/>
              </a:lnSpc>
              <a:buClr>
                <a:srgbClr val="D3AB61"/>
              </a:buClr>
              <a:buFont typeface="Arial" panose="020B0604020202020204" pitchFamily="34" charset="0"/>
              <a:buChar char="•"/>
            </a:pPr>
            <a:r>
              <a:rPr lang="en-US" sz="1600">
                <a:solidFill>
                  <a:srgbClr val="302F2B"/>
                </a:solidFill>
                <a:effectLst/>
                <a:latin typeface="Arial"/>
                <a:cs typeface="Arial"/>
              </a:rPr>
              <a:t>Rate: </a:t>
            </a:r>
            <a:r>
              <a:rPr lang="en-US" sz="1600">
                <a:solidFill>
                  <a:srgbClr val="302F2B"/>
                </a:solidFill>
                <a:latin typeface="Arial"/>
                <a:cs typeface="Arial"/>
              </a:rPr>
              <a:t>6.99%</a:t>
            </a:r>
            <a:endParaRPr lang="en-US" sz="1600">
              <a:solidFill>
                <a:srgbClr val="302F2B"/>
              </a:solidFill>
              <a:effectLst/>
              <a:latin typeface="Arial"/>
              <a:cs typeface="Arial"/>
            </a:endParaRPr>
          </a:p>
          <a:p>
            <a:pPr marL="285750" indent="-285750">
              <a:lnSpc>
                <a:spcPct val="135000"/>
              </a:lnSpc>
              <a:buClr>
                <a:srgbClr val="D3AB61"/>
              </a:buClr>
              <a:buFont typeface="Arial" panose="020B0604020202020204" pitchFamily="34" charset="0"/>
              <a:buChar char="•"/>
            </a:pPr>
            <a:r>
              <a:rPr lang="en-US" sz="1600">
                <a:solidFill>
                  <a:srgbClr val="302F2B"/>
                </a:solidFill>
                <a:latin typeface="Arial"/>
                <a:cs typeface="Arial"/>
              </a:rPr>
              <a:t>30-Day Price: 100.00</a:t>
            </a:r>
            <a:endParaRPr lang="en-US" sz="1600">
              <a:solidFill>
                <a:srgbClr val="302F2B"/>
              </a:solidFill>
              <a:effectLst/>
              <a:latin typeface="Arial"/>
              <a:cs typeface="Arial"/>
            </a:endParaRPr>
          </a:p>
        </p:txBody>
      </p:sp>
      <p:sp>
        <p:nvSpPr>
          <p:cNvPr id="7" name="TextBox 6">
            <a:extLst>
              <a:ext uri="{FF2B5EF4-FFF2-40B4-BE49-F238E27FC236}">
                <a16:creationId xmlns:a16="http://schemas.microsoft.com/office/drawing/2014/main" id="{040BBEB5-BA28-493C-CC49-6DEA1C37FDCC}"/>
              </a:ext>
            </a:extLst>
          </p:cNvPr>
          <p:cNvSpPr txBox="1"/>
          <p:nvPr/>
        </p:nvSpPr>
        <p:spPr>
          <a:xfrm>
            <a:off x="3696749" y="4347987"/>
            <a:ext cx="2722222" cy="720710"/>
          </a:xfrm>
          <a:prstGeom prst="rect">
            <a:avLst/>
          </a:prstGeom>
          <a:noFill/>
        </p:spPr>
        <p:txBody>
          <a:bodyPr wrap="square" lIns="91440" tIns="45720" rIns="91440" bIns="45720" anchor="t">
            <a:spAutoFit/>
          </a:bodyPr>
          <a:lstStyle/>
          <a:p>
            <a:pPr marL="285750" indent="-285750">
              <a:lnSpc>
                <a:spcPct val="135000"/>
              </a:lnSpc>
              <a:buClr>
                <a:srgbClr val="D3AB61"/>
              </a:buClr>
              <a:buFont typeface="Arial" panose="020B0604020202020204" pitchFamily="34" charset="0"/>
              <a:buChar char="•"/>
            </a:pPr>
            <a:r>
              <a:rPr lang="en-US" sz="1600">
                <a:solidFill>
                  <a:srgbClr val="302F2B"/>
                </a:solidFill>
                <a:effectLst/>
                <a:latin typeface="Arial"/>
                <a:cs typeface="Arial"/>
              </a:rPr>
              <a:t>Rate: </a:t>
            </a:r>
            <a:r>
              <a:rPr lang="en-US" sz="1600">
                <a:solidFill>
                  <a:srgbClr val="302F2B"/>
                </a:solidFill>
                <a:latin typeface="Arial"/>
                <a:cs typeface="Arial"/>
              </a:rPr>
              <a:t>7.75%</a:t>
            </a:r>
            <a:endParaRPr lang="en-US" sz="1600">
              <a:solidFill>
                <a:srgbClr val="302F2B"/>
              </a:solidFill>
              <a:effectLst/>
              <a:latin typeface="Arial"/>
              <a:cs typeface="Arial"/>
            </a:endParaRPr>
          </a:p>
          <a:p>
            <a:pPr marL="285750" indent="-285750">
              <a:lnSpc>
                <a:spcPct val="135000"/>
              </a:lnSpc>
              <a:buClr>
                <a:srgbClr val="D3AB61"/>
              </a:buClr>
              <a:buFont typeface="Arial" panose="020B0604020202020204" pitchFamily="34" charset="0"/>
              <a:buChar char="•"/>
            </a:pPr>
            <a:r>
              <a:rPr lang="en-US" sz="1600">
                <a:solidFill>
                  <a:srgbClr val="302F2B"/>
                </a:solidFill>
                <a:latin typeface="Arial"/>
                <a:cs typeface="Arial"/>
              </a:rPr>
              <a:t>30-Day Price: 100.00</a:t>
            </a:r>
            <a:endParaRPr lang="en-US" sz="1600">
              <a:solidFill>
                <a:srgbClr val="302F2B"/>
              </a:solidFill>
              <a:effectLst/>
              <a:latin typeface="Arial"/>
              <a:cs typeface="Arial"/>
            </a:endParaRPr>
          </a:p>
        </p:txBody>
      </p:sp>
      <p:cxnSp>
        <p:nvCxnSpPr>
          <p:cNvPr id="10" name="Straight Connector 9">
            <a:extLst>
              <a:ext uri="{FF2B5EF4-FFF2-40B4-BE49-F238E27FC236}">
                <a16:creationId xmlns:a16="http://schemas.microsoft.com/office/drawing/2014/main" id="{9B67A88D-507E-3F95-09B6-530D30C5BFEA}"/>
              </a:ext>
            </a:extLst>
          </p:cNvPr>
          <p:cNvCxnSpPr>
            <a:cxnSpLocks/>
          </p:cNvCxnSpPr>
          <p:nvPr/>
        </p:nvCxnSpPr>
        <p:spPr>
          <a:xfrm>
            <a:off x="824189" y="3890360"/>
            <a:ext cx="17373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71E261-EA14-5A72-D3C1-FE907000360A}"/>
              </a:ext>
            </a:extLst>
          </p:cNvPr>
          <p:cNvSpPr txBox="1"/>
          <p:nvPr/>
        </p:nvSpPr>
        <p:spPr>
          <a:xfrm>
            <a:off x="738495" y="5664794"/>
            <a:ext cx="6066821" cy="276999"/>
          </a:xfrm>
          <a:prstGeom prst="rect">
            <a:avLst/>
          </a:prstGeom>
          <a:noFill/>
        </p:spPr>
        <p:txBody>
          <a:bodyPr wrap="square" lIns="91440" tIns="45720" rIns="91440" bIns="45720" rtlCol="0" anchor="t">
            <a:spAutoFit/>
          </a:bodyPr>
          <a:lstStyle/>
          <a:p>
            <a:r>
              <a:rPr lang="en-US" sz="1200" b="1">
                <a:solidFill>
                  <a:srgbClr val="D3AB61"/>
                </a:solidFill>
              </a:rPr>
              <a:t>**</a:t>
            </a:r>
            <a:r>
              <a:rPr lang="en-US" sz="1200" b="1">
                <a:solidFill>
                  <a:srgbClr val="D3AB61"/>
                </a:solidFill>
                <a:effectLst/>
              </a:rPr>
              <a:t>CDFI eligible files receive a credit for the $1,795 underwriting fee</a:t>
            </a:r>
            <a:r>
              <a:rPr lang="en-US" sz="1200" b="1">
                <a:solidFill>
                  <a:srgbClr val="D3AB61"/>
                </a:solidFill>
              </a:rPr>
              <a:t>**</a:t>
            </a:r>
            <a:endParaRPr lang="en-US" sz="1200" b="1">
              <a:solidFill>
                <a:srgbClr val="D3AB6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D74D462-F352-DC9C-E323-BC04499700E9}"/>
              </a:ext>
            </a:extLst>
          </p:cNvPr>
          <p:cNvSpPr txBox="1"/>
          <p:nvPr/>
        </p:nvSpPr>
        <p:spPr>
          <a:xfrm>
            <a:off x="7112478" y="970661"/>
            <a:ext cx="4168323" cy="584775"/>
          </a:xfrm>
          <a:prstGeom prst="rect">
            <a:avLst/>
          </a:prstGeom>
          <a:noFill/>
        </p:spPr>
        <p:txBody>
          <a:bodyPr wrap="square" lIns="91440" tIns="45720" rIns="91440" bIns="45720" rtlCol="0" anchor="t">
            <a:spAutoFit/>
          </a:bodyPr>
          <a:lstStyle/>
          <a:p>
            <a:r>
              <a:rPr lang="en-US" sz="3200" b="1">
                <a:solidFill>
                  <a:schemeClr val="tx1">
                    <a:lumMod val="75000"/>
                    <a:lumOff val="25000"/>
                  </a:schemeClr>
                </a:solidFill>
                <a:effectLst/>
                <a:latin typeface="Arial"/>
                <a:cs typeface="Arial"/>
              </a:rPr>
              <a:t>THE ONE</a:t>
            </a:r>
            <a:r>
              <a:rPr lang="en-US" sz="3200" b="1">
                <a:solidFill>
                  <a:schemeClr val="tx1">
                    <a:lumMod val="75000"/>
                    <a:lumOff val="25000"/>
                  </a:schemeClr>
                </a:solidFill>
                <a:latin typeface="Arial"/>
                <a:cs typeface="Arial"/>
              </a:rPr>
              <a:t> SIX ARM</a:t>
            </a:r>
            <a:endParaRPr lang="en-US" sz="3200" b="1">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BE90EF8-6B8F-4CBE-A259-C494BAE79A48}"/>
              </a:ext>
            </a:extLst>
          </p:cNvPr>
          <p:cNvSpPr txBox="1"/>
          <p:nvPr/>
        </p:nvSpPr>
        <p:spPr>
          <a:xfrm>
            <a:off x="7083178" y="1767358"/>
            <a:ext cx="3472955" cy="707886"/>
          </a:xfrm>
          <a:prstGeom prst="rect">
            <a:avLst/>
          </a:prstGeom>
          <a:noFill/>
        </p:spPr>
        <p:txBody>
          <a:bodyPr wrap="square" rtlCol="0">
            <a:spAutoFit/>
          </a:bodyPr>
          <a:lstStyle/>
          <a:p>
            <a:r>
              <a:rPr lang="en-US" sz="2000" b="1">
                <a:effectLst/>
              </a:rPr>
              <a:t>Lower rates today.</a:t>
            </a:r>
            <a:br>
              <a:rPr lang="en-US" sz="2000" b="1">
                <a:effectLst/>
              </a:rPr>
            </a:br>
            <a:r>
              <a:rPr lang="en-US" sz="2000" b="1">
                <a:effectLst/>
              </a:rPr>
              <a:t>Fair rates tomorrow.</a:t>
            </a:r>
            <a:endParaRPr lang="en-US" sz="2000" b="1">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9" name="Table 20">
            <a:extLst>
              <a:ext uri="{FF2B5EF4-FFF2-40B4-BE49-F238E27FC236}">
                <a16:creationId xmlns:a16="http://schemas.microsoft.com/office/drawing/2014/main" id="{DB22FF7C-4BED-5AB5-00E1-93213475750E}"/>
              </a:ext>
            </a:extLst>
          </p:cNvPr>
          <p:cNvGraphicFramePr>
            <a:graphicFrameLocks noGrp="1"/>
          </p:cNvGraphicFramePr>
          <p:nvPr>
            <p:extLst>
              <p:ext uri="{D42A27DB-BD31-4B8C-83A1-F6EECF244321}">
                <p14:modId xmlns:p14="http://schemas.microsoft.com/office/powerpoint/2010/main" val="221878182"/>
              </p:ext>
            </p:extLst>
          </p:nvPr>
        </p:nvGraphicFramePr>
        <p:xfrm>
          <a:off x="7153493" y="2927665"/>
          <a:ext cx="4692384" cy="2663962"/>
        </p:xfrm>
        <a:graphic>
          <a:graphicData uri="http://schemas.openxmlformats.org/drawingml/2006/table">
            <a:tbl>
              <a:tblPr firstRow="1" bandRow="1">
                <a:tableStyleId>{00A15C55-8517-42AA-B614-E9B94910E393}</a:tableStyleId>
              </a:tblPr>
              <a:tblGrid>
                <a:gridCol w="2710784">
                  <a:extLst>
                    <a:ext uri="{9D8B030D-6E8A-4147-A177-3AD203B41FA5}">
                      <a16:colId xmlns:a16="http://schemas.microsoft.com/office/drawing/2014/main" val="3040222458"/>
                    </a:ext>
                  </a:extLst>
                </a:gridCol>
                <a:gridCol w="1981600">
                  <a:extLst>
                    <a:ext uri="{9D8B030D-6E8A-4147-A177-3AD203B41FA5}">
                      <a16:colId xmlns:a16="http://schemas.microsoft.com/office/drawing/2014/main" val="4045438614"/>
                    </a:ext>
                  </a:extLst>
                </a:gridCol>
              </a:tblGrid>
              <a:tr h="409060">
                <a:tc>
                  <a:txBody>
                    <a:bodyPr/>
                    <a:lstStyle/>
                    <a:p>
                      <a:pPr algn="ctr"/>
                      <a:r>
                        <a:rPr lang="en-US" sz="1200">
                          <a:solidFill>
                            <a:schemeClr val="bg1"/>
                          </a:solidFill>
                        </a:rPr>
                        <a:t>LLPA Type</a:t>
                      </a:r>
                    </a:p>
                  </a:txBody>
                  <a:tcPr marL="62096" marR="62096" marT="31048" marB="31048" anchor="ctr">
                    <a:solidFill>
                      <a:srgbClr val="D3AB61"/>
                    </a:solidFill>
                  </a:tcPr>
                </a:tc>
                <a:tc>
                  <a:txBody>
                    <a:bodyPr/>
                    <a:lstStyle/>
                    <a:p>
                      <a:pPr algn="ctr"/>
                      <a:r>
                        <a:rPr lang="en-US" sz="1200">
                          <a:solidFill>
                            <a:schemeClr val="bg1"/>
                          </a:solidFill>
                        </a:rPr>
                        <a:t>Price Adjustment</a:t>
                      </a:r>
                    </a:p>
                  </a:txBody>
                  <a:tcPr marL="62096" marR="62096" marT="31048" marB="31048" anchor="ctr">
                    <a:solidFill>
                      <a:srgbClr val="D3AB61"/>
                    </a:solidFill>
                  </a:tcPr>
                </a:tc>
                <a:extLst>
                  <a:ext uri="{0D108BD9-81ED-4DB2-BD59-A6C34878D82A}">
                    <a16:rowId xmlns:a16="http://schemas.microsoft.com/office/drawing/2014/main" val="2043199267"/>
                  </a:ext>
                </a:extLst>
              </a:tr>
              <a:tr h="375817">
                <a:tc>
                  <a:txBody>
                    <a:bodyPr/>
                    <a:lstStyle/>
                    <a:p>
                      <a:pPr algn="ctr"/>
                      <a:r>
                        <a:rPr lang="en-US" sz="1200"/>
                        <a:t>FICO 700-739</a:t>
                      </a:r>
                    </a:p>
                  </a:txBody>
                  <a:tcPr marL="62096" marR="62096" marT="31048" marB="31048" anchor="ctr"/>
                </a:tc>
                <a:tc>
                  <a:txBody>
                    <a:bodyPr/>
                    <a:lstStyle/>
                    <a:p>
                      <a:pPr algn="ctr"/>
                      <a:r>
                        <a:rPr lang="en-US" sz="1200"/>
                        <a:t>-0.500</a:t>
                      </a:r>
                    </a:p>
                  </a:txBody>
                  <a:tcPr marL="62096" marR="62096" marT="31048" marB="31048" anchor="ctr"/>
                </a:tc>
                <a:extLst>
                  <a:ext uri="{0D108BD9-81ED-4DB2-BD59-A6C34878D82A}">
                    <a16:rowId xmlns:a16="http://schemas.microsoft.com/office/drawing/2014/main" val="1569901150"/>
                  </a:ext>
                </a:extLst>
              </a:tr>
              <a:tr h="375817">
                <a:tc>
                  <a:txBody>
                    <a:bodyPr/>
                    <a:lstStyle/>
                    <a:p>
                      <a:pPr algn="ctr"/>
                      <a:r>
                        <a:rPr lang="en-US" sz="1200"/>
                        <a:t>FICO &lt; 700</a:t>
                      </a:r>
                    </a:p>
                  </a:txBody>
                  <a:tcPr marL="62096" marR="62096" marT="31048" marB="31048" anchor="ctr"/>
                </a:tc>
                <a:tc>
                  <a:txBody>
                    <a:bodyPr/>
                    <a:lstStyle/>
                    <a:p>
                      <a:pPr algn="ctr"/>
                      <a:r>
                        <a:rPr lang="en-US" sz="1200"/>
                        <a:t>-1.000</a:t>
                      </a:r>
                    </a:p>
                  </a:txBody>
                  <a:tcPr marL="62096" marR="62096" marT="31048" marB="31048" anchor="ctr"/>
                </a:tc>
                <a:extLst>
                  <a:ext uri="{0D108BD9-81ED-4DB2-BD59-A6C34878D82A}">
                    <a16:rowId xmlns:a16="http://schemas.microsoft.com/office/drawing/2014/main" val="1813552404"/>
                  </a:ext>
                </a:extLst>
              </a:tr>
              <a:tr h="375817">
                <a:tc>
                  <a:txBody>
                    <a:bodyPr/>
                    <a:lstStyle/>
                    <a:p>
                      <a:pPr algn="ctr"/>
                      <a:r>
                        <a:rPr lang="en-US" sz="1200"/>
                        <a:t>LTV &gt; 65%</a:t>
                      </a:r>
                    </a:p>
                  </a:txBody>
                  <a:tcPr marL="62096" marR="62096" marT="31048" marB="31048" anchor="ctr"/>
                </a:tc>
                <a:tc>
                  <a:txBody>
                    <a:bodyPr/>
                    <a:lstStyle/>
                    <a:p>
                      <a:pPr algn="ctr"/>
                      <a:r>
                        <a:rPr lang="en-US" sz="1200"/>
                        <a:t>-0.500</a:t>
                      </a:r>
                    </a:p>
                  </a:txBody>
                  <a:tcPr marL="62096" marR="62096" marT="31048" marB="31048" anchor="ctr"/>
                </a:tc>
                <a:extLst>
                  <a:ext uri="{0D108BD9-81ED-4DB2-BD59-A6C34878D82A}">
                    <a16:rowId xmlns:a16="http://schemas.microsoft.com/office/drawing/2014/main" val="551841251"/>
                  </a:ext>
                </a:extLst>
              </a:tr>
              <a:tr h="375817">
                <a:tc>
                  <a:txBody>
                    <a:bodyPr/>
                    <a:lstStyle/>
                    <a:p>
                      <a:pPr algn="ctr"/>
                      <a:r>
                        <a:rPr lang="en-US" sz="1200"/>
                        <a:t>Loan Balance $1.5M - $2.5M* </a:t>
                      </a:r>
                    </a:p>
                  </a:txBody>
                  <a:tcPr marL="62096" marR="62096" marT="31048" marB="3104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t>-0.500</a:t>
                      </a:r>
                    </a:p>
                  </a:txBody>
                  <a:tcPr marL="62096" marR="62096" marT="31048" marB="31048" anchor="ctr"/>
                </a:tc>
                <a:extLst>
                  <a:ext uri="{0D108BD9-81ED-4DB2-BD59-A6C34878D82A}">
                    <a16:rowId xmlns:a16="http://schemas.microsoft.com/office/drawing/2014/main" val="1005576547"/>
                  </a:ext>
                </a:extLst>
              </a:tr>
              <a:tr h="375817">
                <a:tc>
                  <a:txBody>
                    <a:bodyPr/>
                    <a:lstStyle/>
                    <a:p>
                      <a:pPr algn="ctr"/>
                      <a:r>
                        <a:rPr lang="en-US" sz="1200"/>
                        <a:t>Cash-Out Refinance</a:t>
                      </a:r>
                    </a:p>
                  </a:txBody>
                  <a:tcPr marL="62096" marR="62096" marT="31048" marB="3104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t>-0.500</a:t>
                      </a:r>
                    </a:p>
                  </a:txBody>
                  <a:tcPr marL="62096" marR="62096" marT="31048" marB="31048" anchor="ctr"/>
                </a:tc>
                <a:extLst>
                  <a:ext uri="{0D108BD9-81ED-4DB2-BD59-A6C34878D82A}">
                    <a16:rowId xmlns:a16="http://schemas.microsoft.com/office/drawing/2014/main" val="3581795366"/>
                  </a:ext>
                </a:extLst>
              </a:tr>
              <a:tr h="375817">
                <a:tc>
                  <a:txBody>
                    <a:bodyPr/>
                    <a:lstStyle/>
                    <a:p>
                      <a:pPr algn="ctr"/>
                      <a:r>
                        <a:rPr lang="en-US" sz="1200"/>
                        <a:t>2-4 Unit Property and Condo</a:t>
                      </a:r>
                    </a:p>
                  </a:txBody>
                  <a:tcPr marL="62096" marR="62096" marT="31048" marB="3104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t>-0.500</a:t>
                      </a:r>
                    </a:p>
                  </a:txBody>
                  <a:tcPr marL="62096" marR="62096" marT="31048" marB="31048" anchor="ctr"/>
                </a:tc>
                <a:extLst>
                  <a:ext uri="{0D108BD9-81ED-4DB2-BD59-A6C34878D82A}">
                    <a16:rowId xmlns:a16="http://schemas.microsoft.com/office/drawing/2014/main" val="743069479"/>
                  </a:ext>
                </a:extLst>
              </a:tr>
            </a:tbl>
          </a:graphicData>
        </a:graphic>
      </p:graphicFrame>
      <p:sp>
        <p:nvSpPr>
          <p:cNvPr id="20" name="TextBox 19">
            <a:extLst>
              <a:ext uri="{FF2B5EF4-FFF2-40B4-BE49-F238E27FC236}">
                <a16:creationId xmlns:a16="http://schemas.microsoft.com/office/drawing/2014/main" id="{0FD00118-1749-A267-CAD8-CE92F78D506B}"/>
              </a:ext>
            </a:extLst>
          </p:cNvPr>
          <p:cNvSpPr txBox="1"/>
          <p:nvPr/>
        </p:nvSpPr>
        <p:spPr>
          <a:xfrm>
            <a:off x="7153494" y="5818683"/>
            <a:ext cx="2109876" cy="246221"/>
          </a:xfrm>
          <a:prstGeom prst="rect">
            <a:avLst/>
          </a:prstGeom>
          <a:noFill/>
        </p:spPr>
        <p:txBody>
          <a:bodyPr wrap="square" rtlCol="0">
            <a:spAutoFit/>
          </a:bodyPr>
          <a:lstStyle/>
          <a:p>
            <a:r>
              <a:rPr lang="en-US" sz="1000" b="1" i="1">
                <a:solidFill>
                  <a:schemeClr val="tx1">
                    <a:lumMod val="75000"/>
                    <a:lumOff val="25000"/>
                  </a:schemeClr>
                </a:solidFill>
                <a:effectLst/>
              </a:rPr>
              <a:t>*$2.5M max loan balance.</a:t>
            </a:r>
            <a:endParaRPr lang="en-US" sz="1000" b="1" i="1">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B76E68F3-EDB0-8C4C-A759-27E103BB2239}"/>
              </a:ext>
            </a:extLst>
          </p:cNvPr>
          <p:cNvCxnSpPr>
            <a:cxnSpLocks/>
          </p:cNvCxnSpPr>
          <p:nvPr/>
        </p:nvCxnSpPr>
        <p:spPr>
          <a:xfrm>
            <a:off x="7204293" y="1609149"/>
            <a:ext cx="117369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6" name="Picture 8" descr="Icon&#10;&#10;Description automatically generated">
            <a:extLst>
              <a:ext uri="{FF2B5EF4-FFF2-40B4-BE49-F238E27FC236}">
                <a16:creationId xmlns:a16="http://schemas.microsoft.com/office/drawing/2014/main" id="{5BD88C91-9DC1-7B38-6305-992222FF10CC}"/>
              </a:ext>
            </a:extLst>
          </p:cNvPr>
          <p:cNvPicPr>
            <a:picLocks noChangeAspect="1"/>
          </p:cNvPicPr>
          <p:nvPr/>
        </p:nvPicPr>
        <p:blipFill>
          <a:blip r:embed="rId2"/>
          <a:stretch>
            <a:fillRect/>
          </a:stretch>
        </p:blipFill>
        <p:spPr>
          <a:xfrm>
            <a:off x="2085194" y="398667"/>
            <a:ext cx="2311957" cy="2736857"/>
          </a:xfrm>
          <a:prstGeom prst="rect">
            <a:avLst/>
          </a:prstGeom>
        </p:spPr>
      </p:pic>
    </p:spTree>
    <p:extLst>
      <p:ext uri="{BB962C8B-B14F-4D97-AF65-F5344CB8AC3E}">
        <p14:creationId xmlns:p14="http://schemas.microsoft.com/office/powerpoint/2010/main" val="2071372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hange and xChange Colors">
      <a:dk1>
        <a:srgbClr val="000000"/>
      </a:dk1>
      <a:lt1>
        <a:srgbClr val="FFFFFF"/>
      </a:lt1>
      <a:dk2>
        <a:srgbClr val="575C5F"/>
      </a:dk2>
      <a:lt2>
        <a:srgbClr val="D9D9D9"/>
      </a:lt2>
      <a:accent1>
        <a:srgbClr val="D3AB61"/>
      </a:accent1>
      <a:accent2>
        <a:srgbClr val="F1F1F1"/>
      </a:accent2>
      <a:accent3>
        <a:srgbClr val="C3C3C3"/>
      </a:accent3>
      <a:accent4>
        <a:srgbClr val="828282"/>
      </a:accent4>
      <a:accent5>
        <a:srgbClr val="595959"/>
      </a:accent5>
      <a:accent6>
        <a:srgbClr val="C19748"/>
      </a:accent6>
      <a:hlink>
        <a:srgbClr val="8F8F8F"/>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31109F81792F204A9B44B4F972A4D822" ma:contentTypeVersion="11" ma:contentTypeDescription="" ma:contentTypeScope="" ma:versionID="3a8d1bcdb49ed1c16e3a74108e243ae1">
  <xsd:schema xmlns:xsd="http://www.w3.org/2001/XMLSchema" xmlns:xs="http://www.w3.org/2001/XMLSchema" xmlns:p="http://schemas.microsoft.com/office/2006/metadata/properties" xmlns:ns2="dd274e0f-3bf5-43b5-8f49-39ac7330e644" targetNamespace="http://schemas.microsoft.com/office/2006/metadata/properties" ma:root="true" ma:fieldsID="62d37b36c050ac0d78df9e023a6bd3f4"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Props1.xml><?xml version="1.0" encoding="utf-8"?>
<ds:datastoreItem xmlns:ds="http://schemas.openxmlformats.org/officeDocument/2006/customXml" ds:itemID="{18F372AF-72A3-49FB-9DCF-143FCBE6DFA9}">
  <ds:schemaRefs>
    <ds:schemaRef ds:uri="Microsoft.SharePoint.Taxonomy.ContentTypeSync"/>
  </ds:schemaRefs>
</ds:datastoreItem>
</file>

<file path=customXml/itemProps2.xml><?xml version="1.0" encoding="utf-8"?>
<ds:datastoreItem xmlns:ds="http://schemas.openxmlformats.org/officeDocument/2006/customXml" ds:itemID="{0616398E-2287-495F-8E97-F9D23806603A}">
  <ds:schemaRefs>
    <ds:schemaRef ds:uri="dd274e0f-3bf5-43b5-8f49-39ac7330e6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6E4091-6184-4FF8-AD8F-C2046B08EC41}">
  <ds:schemaRefs>
    <ds:schemaRef ds:uri="http://schemas.microsoft.com/sharepoint/v3/contenttype/forms"/>
  </ds:schemaRefs>
</ds:datastoreItem>
</file>

<file path=customXml/itemProps4.xml><?xml version="1.0" encoding="utf-8"?>
<ds:datastoreItem xmlns:ds="http://schemas.openxmlformats.org/officeDocument/2006/customXml" ds:itemID="{38F19B24-3E05-439A-96B0-836B996596D5}">
  <ds:schemaRefs>
    <ds:schemaRef ds:uri="dd274e0f-3bf5-43b5-8f49-39ac7330e6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Widescreen</PresentationFormat>
  <Slides>18</Slides>
  <Notes>4</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 Boardroom</vt:lpstr>
      <vt:lpstr>NON-TRADITIONAL RESIDENTIAL LENDING PLATFORM</vt:lpstr>
      <vt:lpstr>PowerPoint Presentation</vt:lpstr>
      <vt:lpstr>PowerPoint Presentation</vt:lpstr>
      <vt:lpstr>PowerPoint Presentation</vt:lpstr>
      <vt:lpstr>PowerPoint Presentation</vt:lpstr>
      <vt:lpstr>COMMUNITY HIGHLIGHTS AND NICHES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Wholesale Website  Quick Pricer &amp; Guidelines</vt:lpstr>
      <vt:lpstr>PowerPoint Presentation</vt:lpstr>
      <vt:lpstr>How to Access Quick Pricer</vt:lpstr>
      <vt:lpstr>PROCESS &amp; CLOSR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Kim</dc:creator>
  <cp:revision>1</cp:revision>
  <dcterms:created xsi:type="dcterms:W3CDTF">2021-10-05T04:46:41Z</dcterms:created>
  <dcterms:modified xsi:type="dcterms:W3CDTF">2023-03-23T18:15:49Z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0x01010011357BD725B3D24A948EF2833EFA01810031109F81792F204A9B44B4F972A4D822</vt:lpwstr>
  </property>
  <property fmtid="{D5CDD505-2E9C-101B-9397-08002B2CF9AE}" pid="3" name="MediaServiceImageTags">
    <vt:lpwstr/>
  </property>
  <property fmtid="{D5CDD505-2E9C-101B-9397-08002B2CF9AE}" pid="4" name="SharedWithUsers">
    <vt:lpwstr>89;#Peter Kim;#805;#David Tapscott;#13;#Marissa Boladian</vt:lpwstr>
  </property>
  <property fmtid="{D5CDD505-2E9C-101B-9397-08002B2CF9AE}" pid="5" name="CCDepartment">
    <vt:lpwstr>1;#Marketing|a047ccc5-8285-41f8-90d0-f1b23a92358f</vt:lpwstr>
  </property>
  <property fmtid="{D5CDD505-2E9C-101B-9397-08002B2CF9AE}" pid="6" name="lcf76f155ced4ddcb4097134ff3c332f">
    <vt:lpwstr/>
  </property>
  <property fmtid="{D5CDD505-2E9C-101B-9397-08002B2CF9AE}" pid="7" name="Topics">
    <vt:lpwstr/>
  </property>
</Properties>
</file>